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8288000" cy="10287000"/>
  <p:notesSz cx="6858000" cy="9144000"/>
  <p:embeddedFontLst>
    <p:embeddedFont>
      <p:font typeface="Arvo" panose="020B0604020202020204" charset="0"/>
      <p:regular r:id="rId33"/>
      <p:bold r:id="rId34"/>
      <p:italic r:id="rId35"/>
      <p:boldItalic r:id="rId36"/>
    </p:embeddedFont>
    <p:embeddedFont>
      <p:font typeface="Lexend Light" panose="020B0604020202020204" charset="0"/>
      <p:regular r:id="rId37"/>
      <p:bold r:id="rId38"/>
    </p:embeddedFont>
    <p:embeddedFont>
      <p:font typeface="Montserrat" panose="00000500000000000000" pitchFamily="2" charset="0"/>
      <p:regular r:id="rId39"/>
      <p:bold r:id="rId40"/>
      <p:italic r:id="rId41"/>
      <p:boldItalic r:id="rId42"/>
    </p:embeddedFont>
    <p:embeddedFont>
      <p:font typeface="Montserrat Black" panose="020F0502020204030204" pitchFamily="2" charset="0"/>
      <p:bold r:id="rId43"/>
      <p:boldItalic r:id="rId44"/>
    </p:embeddedFont>
    <p:embeddedFont>
      <p:font typeface="Poppins" panose="00000500000000000000" pitchFamily="2" charset="0"/>
      <p:regular r:id="rId45"/>
      <p:bold r:id="rId46"/>
      <p:italic r:id="rId47"/>
      <p:boldItalic r:id="rId48"/>
    </p:embeddedFont>
    <p:embeddedFont>
      <p:font typeface="Poppins Black" panose="020B0502040204020203" pitchFamily="2" charset="0"/>
      <p:bold r:id="rId49"/>
      <p:boldItalic r:id="rId50"/>
    </p:embeddedFont>
    <p:embeddedFont>
      <p:font typeface="Poppins Light" panose="00000400000000000000" pitchFamily="2" charset="0"/>
      <p:regular r:id="rId51"/>
      <p:bold r:id="rId52"/>
      <p:italic r:id="rId53"/>
      <p:boldItalic r:id="rId54"/>
    </p:embeddedFont>
    <p:embeddedFont>
      <p:font typeface="Poppins SemiBold" panose="020B0502040204020203"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i0O+xHB5lJJXHD1bZY21O2kCOD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630"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1" name="Google Shape;60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0" name="Google Shape;62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1" name="Google Shape;6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1" name="Google Shape;65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7" name="Google Shape;6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6" name="Google Shape;66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1" name="Google Shape;7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1" name="Google Shape;7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2" name="Google Shape;4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4" name="Google Shape;7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1" name="Google Shape;7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9" name="Google Shape;7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3" name="Google Shape;8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680b0f1b10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7" name="Google Shape;817;g2680b0f1b10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3eece2e7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4" name="Google Shape;824;g23eece2e7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3eece2e78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0" name="Google Shape;830;g23eece2e7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0" name="Google Shape;8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3" name="Google Shape;8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680b0f1b10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1" name="Google Shape;891;g2680b0f1b1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3" name="Google Shape;5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6" name="Google Shape;5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3" name="Google Shape;5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7"/>
        <p:cNvGrpSpPr/>
        <p:nvPr/>
      </p:nvGrpSpPr>
      <p:grpSpPr>
        <a:xfrm>
          <a:off x="0" y="0"/>
          <a:ext cx="0" cy="0"/>
          <a:chOff x="0" y="0"/>
          <a:chExt cx="0" cy="0"/>
        </a:xfrm>
      </p:grpSpPr>
      <p:sp>
        <p:nvSpPr>
          <p:cNvPr id="18" name="Google Shape;18;p51"/>
          <p:cNvSpPr/>
          <p:nvPr/>
        </p:nvSpPr>
        <p:spPr>
          <a:xfrm>
            <a:off x="12787175" y="152675"/>
            <a:ext cx="5343900" cy="117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1"/>
          <p:cNvSpPr txBox="1">
            <a:spLocks noGrp="1"/>
          </p:cNvSpPr>
          <p:nvPr>
            <p:ph type="title"/>
          </p:nvPr>
        </p:nvSpPr>
        <p:spPr>
          <a:xfrm>
            <a:off x="1664850" y="1997025"/>
            <a:ext cx="10689000" cy="2394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3F3F3F"/>
              </a:buClr>
              <a:buSzPts val="4400"/>
              <a:buFont typeface="Poppins"/>
              <a:buNone/>
              <a:defRPr sz="8000">
                <a:solidFill>
                  <a:srgbClr val="3F3F3F"/>
                </a:solidFill>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1"/>
          <p:cNvSpPr/>
          <p:nvPr/>
        </p:nvSpPr>
        <p:spPr>
          <a:xfrm>
            <a:off x="7846489" y="-154511"/>
            <a:ext cx="10596021" cy="10596021"/>
          </a:xfrm>
          <a:custGeom>
            <a:avLst/>
            <a:gdLst/>
            <a:ahLst/>
            <a:cxnLst/>
            <a:rect l="l" t="t" r="r" b="b"/>
            <a:pathLst>
              <a:path w="6540754" h="6540754" extrusionOk="0">
                <a:moveTo>
                  <a:pt x="6540754" y="0"/>
                </a:moveTo>
                <a:lnTo>
                  <a:pt x="0" y="6540754"/>
                </a:lnTo>
                <a:lnTo>
                  <a:pt x="6540754" y="6540754"/>
                </a:lnTo>
                <a:close/>
              </a:path>
            </a:pathLst>
          </a:custGeom>
          <a:blipFill rotWithShape="1">
            <a:blip r:embed="rId2">
              <a:alphaModFix/>
            </a:blip>
            <a:stretch>
              <a:fillRect l="-25040" r="-25039"/>
            </a:stretch>
          </a:blipFill>
          <a:ln>
            <a:noFill/>
          </a:ln>
        </p:spPr>
      </p:sp>
      <p:pic>
        <p:nvPicPr>
          <p:cNvPr id="21" name="Google Shape;21;p51"/>
          <p:cNvPicPr preferRelativeResize="0"/>
          <p:nvPr/>
        </p:nvPicPr>
        <p:blipFill rotWithShape="1">
          <a:blip r:embed="rId3">
            <a:alphaModFix/>
          </a:blip>
          <a:srcRect/>
          <a:stretch/>
        </p:blipFill>
        <p:spPr>
          <a:xfrm>
            <a:off x="2095500" y="6827388"/>
            <a:ext cx="638990" cy="823055"/>
          </a:xfrm>
          <a:prstGeom prst="rect">
            <a:avLst/>
          </a:prstGeom>
          <a:noFill/>
          <a:ln>
            <a:noFill/>
          </a:ln>
        </p:spPr>
      </p:pic>
      <p:sp>
        <p:nvSpPr>
          <p:cNvPr id="22" name="Google Shape;22;p51"/>
          <p:cNvSpPr txBox="1"/>
          <p:nvPr/>
        </p:nvSpPr>
        <p:spPr>
          <a:xfrm>
            <a:off x="2903713" y="7032540"/>
            <a:ext cx="3559500" cy="307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1" i="0" u="none" strike="noStrike" cap="none">
                <a:solidFill>
                  <a:srgbClr val="1A1A1A"/>
                </a:solidFill>
                <a:latin typeface="Calibri"/>
                <a:ea typeface="Calibri"/>
                <a:cs typeface="Calibri"/>
                <a:sym typeface="Calibri"/>
              </a:rPr>
              <a:t>Deck for Event Project.</a:t>
            </a:r>
            <a:endParaRPr sz="1400" b="0" i="0" u="none" strike="noStrike" cap="none">
              <a:solidFill>
                <a:srgbClr val="000000"/>
              </a:solidFill>
              <a:latin typeface="Arial"/>
              <a:ea typeface="Arial"/>
              <a:cs typeface="Arial"/>
              <a:sym typeface="Arial"/>
            </a:endParaRPr>
          </a:p>
        </p:txBody>
      </p:sp>
      <p:sp>
        <p:nvSpPr>
          <p:cNvPr id="23" name="Google Shape;23;p51"/>
          <p:cNvSpPr txBox="1">
            <a:spLocks noGrp="1"/>
          </p:cNvSpPr>
          <p:nvPr>
            <p:ph type="body" idx="1"/>
          </p:nvPr>
        </p:nvSpPr>
        <p:spPr>
          <a:xfrm>
            <a:off x="1699650" y="6037275"/>
            <a:ext cx="6734700" cy="35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Clr>
                <a:srgbClr val="3F3F3F"/>
              </a:buClr>
              <a:buSzPts val="3200"/>
              <a:buNone/>
              <a:defRPr sz="2800" b="1">
                <a:solidFill>
                  <a:srgbClr val="3F3F3F"/>
                </a:solidFill>
              </a:defRPr>
            </a:lvl1pPr>
            <a:lvl2pPr marL="914400" lvl="1" indent="-406400" algn="l">
              <a:lnSpc>
                <a:spcPct val="100000"/>
              </a:lnSpc>
              <a:spcBef>
                <a:spcPts val="560"/>
              </a:spcBef>
              <a:spcAft>
                <a:spcPts val="0"/>
              </a:spcAft>
              <a:buClr>
                <a:srgbClr val="3F3F3F"/>
              </a:buClr>
              <a:buSzPts val="2800"/>
              <a:buChar char="–"/>
              <a:defRPr>
                <a:solidFill>
                  <a:srgbClr val="3F3F3F"/>
                </a:solidFill>
              </a:defRPr>
            </a:lvl2pPr>
            <a:lvl3pPr marL="1371600" lvl="2" indent="-381000" algn="l">
              <a:lnSpc>
                <a:spcPct val="100000"/>
              </a:lnSpc>
              <a:spcBef>
                <a:spcPts val="480"/>
              </a:spcBef>
              <a:spcAft>
                <a:spcPts val="0"/>
              </a:spcAft>
              <a:buClr>
                <a:srgbClr val="3F3F3F"/>
              </a:buClr>
              <a:buSzPts val="2400"/>
              <a:buChar char="•"/>
              <a:defRPr>
                <a:solidFill>
                  <a:srgbClr val="3F3F3F"/>
                </a:solidFill>
              </a:defRPr>
            </a:lvl3pPr>
            <a:lvl4pPr marL="1828800" lvl="3" indent="-355600" algn="l">
              <a:lnSpc>
                <a:spcPct val="100000"/>
              </a:lnSpc>
              <a:spcBef>
                <a:spcPts val="400"/>
              </a:spcBef>
              <a:spcAft>
                <a:spcPts val="0"/>
              </a:spcAft>
              <a:buClr>
                <a:srgbClr val="3F3F3F"/>
              </a:buClr>
              <a:buSzPts val="2000"/>
              <a:buChar char="–"/>
              <a:defRPr>
                <a:solidFill>
                  <a:srgbClr val="3F3F3F"/>
                </a:solidFill>
              </a:defRPr>
            </a:lvl4pPr>
            <a:lvl5pPr marL="2286000" lvl="4" indent="-355600" algn="l">
              <a:lnSpc>
                <a:spcPct val="100000"/>
              </a:lnSpc>
              <a:spcBef>
                <a:spcPts val="400"/>
              </a:spcBef>
              <a:spcAft>
                <a:spcPts val="0"/>
              </a:spcAft>
              <a:buClr>
                <a:srgbClr val="3F3F3F"/>
              </a:buClr>
              <a:buSzPts val="2000"/>
              <a:buChar char="»"/>
              <a:defRPr>
                <a:solidFill>
                  <a:srgbClr val="3F3F3F"/>
                </a:solidFill>
              </a:defRPr>
            </a:lvl5pPr>
            <a:lvl6pPr marL="2743200" lvl="5" indent="-355600" algn="l">
              <a:lnSpc>
                <a:spcPct val="100000"/>
              </a:lnSpc>
              <a:spcBef>
                <a:spcPts val="400"/>
              </a:spcBef>
              <a:spcAft>
                <a:spcPts val="0"/>
              </a:spcAft>
              <a:buClr>
                <a:srgbClr val="3F3F3F"/>
              </a:buClr>
              <a:buSzPts val="2000"/>
              <a:buChar char="•"/>
              <a:defRPr>
                <a:solidFill>
                  <a:srgbClr val="3F3F3F"/>
                </a:solidFill>
              </a:defRPr>
            </a:lvl6pPr>
            <a:lvl7pPr marL="3200400" lvl="6" indent="-355600" algn="l">
              <a:lnSpc>
                <a:spcPct val="100000"/>
              </a:lnSpc>
              <a:spcBef>
                <a:spcPts val="400"/>
              </a:spcBef>
              <a:spcAft>
                <a:spcPts val="0"/>
              </a:spcAft>
              <a:buClr>
                <a:srgbClr val="3F3F3F"/>
              </a:buClr>
              <a:buSzPts val="2000"/>
              <a:buChar char="•"/>
              <a:defRPr>
                <a:solidFill>
                  <a:srgbClr val="3F3F3F"/>
                </a:solidFill>
              </a:defRPr>
            </a:lvl7pPr>
            <a:lvl8pPr marL="3657600" lvl="7" indent="-355600" algn="l">
              <a:lnSpc>
                <a:spcPct val="100000"/>
              </a:lnSpc>
              <a:spcBef>
                <a:spcPts val="400"/>
              </a:spcBef>
              <a:spcAft>
                <a:spcPts val="0"/>
              </a:spcAft>
              <a:buClr>
                <a:srgbClr val="3F3F3F"/>
              </a:buClr>
              <a:buSzPts val="2000"/>
              <a:buChar char="•"/>
              <a:defRPr>
                <a:solidFill>
                  <a:srgbClr val="3F3F3F"/>
                </a:solidFill>
              </a:defRPr>
            </a:lvl8pPr>
            <a:lvl9pPr marL="4114800" lvl="8" indent="-355600" algn="l">
              <a:lnSpc>
                <a:spcPct val="100000"/>
              </a:lnSpc>
              <a:spcBef>
                <a:spcPts val="400"/>
              </a:spcBef>
              <a:spcAft>
                <a:spcPts val="0"/>
              </a:spcAft>
              <a:buClr>
                <a:srgbClr val="3F3F3F"/>
              </a:buClr>
              <a:buSzPts val="2000"/>
              <a:buChar char="•"/>
              <a:defRPr>
                <a:solidFill>
                  <a:srgbClr val="3F3F3F"/>
                </a:solidFill>
              </a:defRPr>
            </a:lvl9pPr>
          </a:lstStyle>
          <a:p>
            <a:endParaRPr/>
          </a:p>
        </p:txBody>
      </p:sp>
      <p:sp>
        <p:nvSpPr>
          <p:cNvPr id="24" name="Google Shape;24;p51"/>
          <p:cNvSpPr txBox="1">
            <a:spLocks noGrp="1"/>
          </p:cNvSpPr>
          <p:nvPr>
            <p:ph type="body" idx="2"/>
          </p:nvPr>
        </p:nvSpPr>
        <p:spPr>
          <a:xfrm>
            <a:off x="2000382" y="8441322"/>
            <a:ext cx="2138130" cy="4984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000"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5" name="Google Shape;25;p51"/>
          <p:cNvSpPr txBox="1">
            <a:spLocks noGrp="1"/>
          </p:cNvSpPr>
          <p:nvPr>
            <p:ph type="body" idx="3"/>
          </p:nvPr>
        </p:nvSpPr>
        <p:spPr>
          <a:xfrm>
            <a:off x="2000382" y="8966334"/>
            <a:ext cx="2138130" cy="4984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Clr>
                <a:srgbClr val="3F3F3F"/>
              </a:buClr>
              <a:buSzPts val="3200"/>
              <a:buNone/>
              <a:defRPr sz="2000">
                <a:solidFill>
                  <a:srgbClr val="3F3F3F"/>
                </a:solidFill>
              </a:defRPr>
            </a:lvl1pPr>
            <a:lvl2pPr marL="914400" lvl="1" indent="-406400" algn="l">
              <a:lnSpc>
                <a:spcPct val="100000"/>
              </a:lnSpc>
              <a:spcBef>
                <a:spcPts val="560"/>
              </a:spcBef>
              <a:spcAft>
                <a:spcPts val="0"/>
              </a:spcAft>
              <a:buClr>
                <a:srgbClr val="3F3F3F"/>
              </a:buClr>
              <a:buSzPts val="2800"/>
              <a:buChar char="–"/>
              <a:defRPr>
                <a:solidFill>
                  <a:srgbClr val="3F3F3F"/>
                </a:solidFill>
              </a:defRPr>
            </a:lvl2pPr>
            <a:lvl3pPr marL="1371600" lvl="2" indent="-381000" algn="l">
              <a:lnSpc>
                <a:spcPct val="100000"/>
              </a:lnSpc>
              <a:spcBef>
                <a:spcPts val="480"/>
              </a:spcBef>
              <a:spcAft>
                <a:spcPts val="0"/>
              </a:spcAft>
              <a:buClr>
                <a:srgbClr val="3F3F3F"/>
              </a:buClr>
              <a:buSzPts val="2400"/>
              <a:buChar char="•"/>
              <a:defRPr>
                <a:solidFill>
                  <a:srgbClr val="3F3F3F"/>
                </a:solidFill>
              </a:defRPr>
            </a:lvl3pPr>
            <a:lvl4pPr marL="1828800" lvl="3" indent="-355600" algn="l">
              <a:lnSpc>
                <a:spcPct val="100000"/>
              </a:lnSpc>
              <a:spcBef>
                <a:spcPts val="400"/>
              </a:spcBef>
              <a:spcAft>
                <a:spcPts val="0"/>
              </a:spcAft>
              <a:buClr>
                <a:srgbClr val="3F3F3F"/>
              </a:buClr>
              <a:buSzPts val="2000"/>
              <a:buChar char="–"/>
              <a:defRPr>
                <a:solidFill>
                  <a:srgbClr val="3F3F3F"/>
                </a:solidFill>
              </a:defRPr>
            </a:lvl4pPr>
            <a:lvl5pPr marL="2286000" lvl="4" indent="-355600" algn="l">
              <a:lnSpc>
                <a:spcPct val="100000"/>
              </a:lnSpc>
              <a:spcBef>
                <a:spcPts val="400"/>
              </a:spcBef>
              <a:spcAft>
                <a:spcPts val="0"/>
              </a:spcAft>
              <a:buClr>
                <a:srgbClr val="3F3F3F"/>
              </a:buClr>
              <a:buSzPts val="2000"/>
              <a:buChar char="»"/>
              <a:defRPr>
                <a:solidFill>
                  <a:srgbClr val="3F3F3F"/>
                </a:solidFill>
              </a:defRPr>
            </a:lvl5pPr>
            <a:lvl6pPr marL="2743200" lvl="5" indent="-355600" algn="l">
              <a:lnSpc>
                <a:spcPct val="100000"/>
              </a:lnSpc>
              <a:spcBef>
                <a:spcPts val="400"/>
              </a:spcBef>
              <a:spcAft>
                <a:spcPts val="0"/>
              </a:spcAft>
              <a:buClr>
                <a:srgbClr val="3F3F3F"/>
              </a:buClr>
              <a:buSzPts val="2000"/>
              <a:buChar char="•"/>
              <a:defRPr>
                <a:solidFill>
                  <a:srgbClr val="3F3F3F"/>
                </a:solidFill>
              </a:defRPr>
            </a:lvl6pPr>
            <a:lvl7pPr marL="3200400" lvl="6" indent="-355600" algn="l">
              <a:lnSpc>
                <a:spcPct val="100000"/>
              </a:lnSpc>
              <a:spcBef>
                <a:spcPts val="400"/>
              </a:spcBef>
              <a:spcAft>
                <a:spcPts val="0"/>
              </a:spcAft>
              <a:buClr>
                <a:srgbClr val="3F3F3F"/>
              </a:buClr>
              <a:buSzPts val="2000"/>
              <a:buChar char="•"/>
              <a:defRPr>
                <a:solidFill>
                  <a:srgbClr val="3F3F3F"/>
                </a:solidFill>
              </a:defRPr>
            </a:lvl7pPr>
            <a:lvl8pPr marL="3657600" lvl="7" indent="-355600" algn="l">
              <a:lnSpc>
                <a:spcPct val="100000"/>
              </a:lnSpc>
              <a:spcBef>
                <a:spcPts val="400"/>
              </a:spcBef>
              <a:spcAft>
                <a:spcPts val="0"/>
              </a:spcAft>
              <a:buClr>
                <a:srgbClr val="3F3F3F"/>
              </a:buClr>
              <a:buSzPts val="2000"/>
              <a:buChar char="•"/>
              <a:defRPr>
                <a:solidFill>
                  <a:srgbClr val="3F3F3F"/>
                </a:solidFill>
              </a:defRPr>
            </a:lvl8pPr>
            <a:lvl9pPr marL="4114800" lvl="8" indent="-355600" algn="l">
              <a:lnSpc>
                <a:spcPct val="100000"/>
              </a:lnSpc>
              <a:spcBef>
                <a:spcPts val="400"/>
              </a:spcBef>
              <a:spcAft>
                <a:spcPts val="0"/>
              </a:spcAft>
              <a:buClr>
                <a:srgbClr val="3F3F3F"/>
              </a:buClr>
              <a:buSzPts val="2000"/>
              <a:buChar char="•"/>
              <a:defRPr>
                <a:solidFill>
                  <a:srgbClr val="3F3F3F"/>
                </a:solidFill>
              </a:defRPr>
            </a:lvl9pPr>
          </a:lstStyle>
          <a:p>
            <a:endParaRPr/>
          </a:p>
        </p:txBody>
      </p:sp>
      <p:sp>
        <p:nvSpPr>
          <p:cNvPr id="26" name="Google Shape;26;p51"/>
          <p:cNvSpPr txBox="1">
            <a:spLocks noGrp="1"/>
          </p:cNvSpPr>
          <p:nvPr>
            <p:ph type="body" idx="4"/>
          </p:nvPr>
        </p:nvSpPr>
        <p:spPr>
          <a:xfrm>
            <a:off x="5839138" y="8441322"/>
            <a:ext cx="2138130" cy="4984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000"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7" name="Google Shape;27;p51"/>
          <p:cNvSpPr txBox="1">
            <a:spLocks noGrp="1"/>
          </p:cNvSpPr>
          <p:nvPr>
            <p:ph type="body" idx="5"/>
          </p:nvPr>
        </p:nvSpPr>
        <p:spPr>
          <a:xfrm>
            <a:off x="5839138" y="8966334"/>
            <a:ext cx="2138130" cy="49847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Clr>
                <a:srgbClr val="3F3F3F"/>
              </a:buClr>
              <a:buSzPts val="3200"/>
              <a:buNone/>
              <a:defRPr sz="2000" b="0">
                <a:solidFill>
                  <a:srgbClr val="3F3F3F"/>
                </a:solidFill>
                <a:latin typeface="Calibri"/>
                <a:ea typeface="Calibri"/>
                <a:cs typeface="Calibri"/>
                <a:sym typeface="Calibri"/>
              </a:defRPr>
            </a:lvl1pPr>
            <a:lvl2pPr marL="914400" lvl="1" indent="-406400" algn="l">
              <a:lnSpc>
                <a:spcPct val="100000"/>
              </a:lnSpc>
              <a:spcBef>
                <a:spcPts val="560"/>
              </a:spcBef>
              <a:spcAft>
                <a:spcPts val="0"/>
              </a:spcAft>
              <a:buClr>
                <a:srgbClr val="3F3F3F"/>
              </a:buClr>
              <a:buSzPts val="2800"/>
              <a:buChar char="–"/>
              <a:defRPr>
                <a:solidFill>
                  <a:srgbClr val="3F3F3F"/>
                </a:solidFill>
              </a:defRPr>
            </a:lvl2pPr>
            <a:lvl3pPr marL="1371600" lvl="2" indent="-381000" algn="l">
              <a:lnSpc>
                <a:spcPct val="100000"/>
              </a:lnSpc>
              <a:spcBef>
                <a:spcPts val="480"/>
              </a:spcBef>
              <a:spcAft>
                <a:spcPts val="0"/>
              </a:spcAft>
              <a:buClr>
                <a:srgbClr val="3F3F3F"/>
              </a:buClr>
              <a:buSzPts val="2400"/>
              <a:buChar char="•"/>
              <a:defRPr>
                <a:solidFill>
                  <a:srgbClr val="3F3F3F"/>
                </a:solidFill>
              </a:defRPr>
            </a:lvl3pPr>
            <a:lvl4pPr marL="1828800" lvl="3" indent="-355600" algn="l">
              <a:lnSpc>
                <a:spcPct val="100000"/>
              </a:lnSpc>
              <a:spcBef>
                <a:spcPts val="400"/>
              </a:spcBef>
              <a:spcAft>
                <a:spcPts val="0"/>
              </a:spcAft>
              <a:buClr>
                <a:srgbClr val="3F3F3F"/>
              </a:buClr>
              <a:buSzPts val="2000"/>
              <a:buChar char="–"/>
              <a:defRPr>
                <a:solidFill>
                  <a:srgbClr val="3F3F3F"/>
                </a:solidFill>
              </a:defRPr>
            </a:lvl4pPr>
            <a:lvl5pPr marL="2286000" lvl="4" indent="-355600" algn="l">
              <a:lnSpc>
                <a:spcPct val="100000"/>
              </a:lnSpc>
              <a:spcBef>
                <a:spcPts val="400"/>
              </a:spcBef>
              <a:spcAft>
                <a:spcPts val="0"/>
              </a:spcAft>
              <a:buClr>
                <a:srgbClr val="3F3F3F"/>
              </a:buClr>
              <a:buSzPts val="2000"/>
              <a:buChar char="»"/>
              <a:defRPr>
                <a:solidFill>
                  <a:srgbClr val="3F3F3F"/>
                </a:solidFill>
              </a:defRPr>
            </a:lvl5pPr>
            <a:lvl6pPr marL="2743200" lvl="5" indent="-355600" algn="l">
              <a:lnSpc>
                <a:spcPct val="100000"/>
              </a:lnSpc>
              <a:spcBef>
                <a:spcPts val="400"/>
              </a:spcBef>
              <a:spcAft>
                <a:spcPts val="0"/>
              </a:spcAft>
              <a:buClr>
                <a:srgbClr val="3F3F3F"/>
              </a:buClr>
              <a:buSzPts val="2000"/>
              <a:buChar char="•"/>
              <a:defRPr>
                <a:solidFill>
                  <a:srgbClr val="3F3F3F"/>
                </a:solidFill>
              </a:defRPr>
            </a:lvl6pPr>
            <a:lvl7pPr marL="3200400" lvl="6" indent="-355600" algn="l">
              <a:lnSpc>
                <a:spcPct val="100000"/>
              </a:lnSpc>
              <a:spcBef>
                <a:spcPts val="400"/>
              </a:spcBef>
              <a:spcAft>
                <a:spcPts val="0"/>
              </a:spcAft>
              <a:buClr>
                <a:srgbClr val="3F3F3F"/>
              </a:buClr>
              <a:buSzPts val="2000"/>
              <a:buChar char="•"/>
              <a:defRPr>
                <a:solidFill>
                  <a:srgbClr val="3F3F3F"/>
                </a:solidFill>
              </a:defRPr>
            </a:lvl7pPr>
            <a:lvl8pPr marL="3657600" lvl="7" indent="-355600" algn="l">
              <a:lnSpc>
                <a:spcPct val="100000"/>
              </a:lnSpc>
              <a:spcBef>
                <a:spcPts val="400"/>
              </a:spcBef>
              <a:spcAft>
                <a:spcPts val="0"/>
              </a:spcAft>
              <a:buClr>
                <a:srgbClr val="3F3F3F"/>
              </a:buClr>
              <a:buSzPts val="2000"/>
              <a:buChar char="•"/>
              <a:defRPr>
                <a:solidFill>
                  <a:srgbClr val="3F3F3F"/>
                </a:solidFill>
              </a:defRPr>
            </a:lvl8pPr>
            <a:lvl9pPr marL="4114800" lvl="8" indent="-355600" algn="l">
              <a:lnSpc>
                <a:spcPct val="100000"/>
              </a:lnSpc>
              <a:spcBef>
                <a:spcPts val="400"/>
              </a:spcBef>
              <a:spcAft>
                <a:spcPts val="0"/>
              </a:spcAft>
              <a:buClr>
                <a:srgbClr val="3F3F3F"/>
              </a:buClr>
              <a:buSzPts val="2000"/>
              <a:buChar char="•"/>
              <a:defRPr>
                <a:solidFill>
                  <a:srgbClr val="3F3F3F"/>
                </a:solidFill>
              </a:defRPr>
            </a:lvl9pPr>
          </a:lstStyle>
          <a:p>
            <a:endParaRPr/>
          </a:p>
        </p:txBody>
      </p:sp>
      <p:pic>
        <p:nvPicPr>
          <p:cNvPr id="28" name="Google Shape;28;p51"/>
          <p:cNvPicPr preferRelativeResize="0"/>
          <p:nvPr/>
        </p:nvPicPr>
        <p:blipFill rotWithShape="1">
          <a:blip r:embed="rId4">
            <a:alphaModFix/>
          </a:blip>
          <a:srcRect/>
          <a:stretch/>
        </p:blipFill>
        <p:spPr>
          <a:xfrm>
            <a:off x="14707916" y="609924"/>
            <a:ext cx="1268383" cy="675689"/>
          </a:xfrm>
          <a:prstGeom prst="rect">
            <a:avLst/>
          </a:prstGeom>
          <a:noFill/>
          <a:ln>
            <a:noFill/>
          </a:ln>
        </p:spPr>
      </p:pic>
      <p:pic>
        <p:nvPicPr>
          <p:cNvPr id="29" name="Google Shape;29;p51"/>
          <p:cNvPicPr preferRelativeResize="0"/>
          <p:nvPr/>
        </p:nvPicPr>
        <p:blipFill rotWithShape="1">
          <a:blip r:embed="rId5">
            <a:alphaModFix/>
          </a:blip>
          <a:srcRect/>
          <a:stretch/>
        </p:blipFill>
        <p:spPr>
          <a:xfrm>
            <a:off x="13214203" y="651061"/>
            <a:ext cx="1520666" cy="675689"/>
          </a:xfrm>
          <a:prstGeom prst="rect">
            <a:avLst/>
          </a:prstGeom>
          <a:noFill/>
          <a:ln>
            <a:noFill/>
          </a:ln>
        </p:spPr>
      </p:pic>
      <p:pic>
        <p:nvPicPr>
          <p:cNvPr id="30" name="Google Shape;30;p51"/>
          <p:cNvPicPr preferRelativeResize="0"/>
          <p:nvPr/>
        </p:nvPicPr>
        <p:blipFill rotWithShape="1">
          <a:blip r:embed="rId6">
            <a:alphaModFix/>
          </a:blip>
          <a:srcRect/>
          <a:stretch/>
        </p:blipFill>
        <p:spPr>
          <a:xfrm>
            <a:off x="11220250" y="609924"/>
            <a:ext cx="1993958" cy="675689"/>
          </a:xfrm>
          <a:prstGeom prst="rect">
            <a:avLst/>
          </a:prstGeom>
          <a:noFill/>
          <a:ln>
            <a:noFill/>
          </a:ln>
        </p:spPr>
      </p:pic>
      <p:pic>
        <p:nvPicPr>
          <p:cNvPr id="31" name="Google Shape;31;p51"/>
          <p:cNvPicPr preferRelativeResize="0"/>
          <p:nvPr/>
        </p:nvPicPr>
        <p:blipFill rotWithShape="1">
          <a:blip r:embed="rId7">
            <a:alphaModFix/>
          </a:blip>
          <a:srcRect/>
          <a:stretch/>
        </p:blipFill>
        <p:spPr>
          <a:xfrm>
            <a:off x="2095500" y="505775"/>
            <a:ext cx="973676" cy="973676"/>
          </a:xfrm>
          <a:prstGeom prst="rect">
            <a:avLst/>
          </a:prstGeom>
          <a:noFill/>
          <a:ln>
            <a:noFill/>
          </a:ln>
        </p:spPr>
      </p:pic>
      <p:sp>
        <p:nvSpPr>
          <p:cNvPr id="32" name="Google Shape;32;p51"/>
          <p:cNvSpPr/>
          <p:nvPr/>
        </p:nvSpPr>
        <p:spPr>
          <a:xfrm>
            <a:off x="-190850" y="76350"/>
            <a:ext cx="1927500" cy="11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 name="Google Shape;33;p51"/>
          <p:cNvGrpSpPr/>
          <p:nvPr/>
        </p:nvGrpSpPr>
        <p:grpSpPr>
          <a:xfrm rot="5400000">
            <a:off x="-6454725" y="3424063"/>
            <a:ext cx="10721261" cy="3230403"/>
            <a:chOff x="0" y="-38100"/>
            <a:chExt cx="2823688" cy="850800"/>
          </a:xfrm>
        </p:grpSpPr>
        <p:sp>
          <p:nvSpPr>
            <p:cNvPr id="34" name="Google Shape;34;p51"/>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5" name="Google Shape;35;p5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6" name="Google Shape;36;p51"/>
          <p:cNvSpPr txBox="1">
            <a:spLocks noGrp="1"/>
          </p:cNvSpPr>
          <p:nvPr>
            <p:ph type="subTitle" idx="6"/>
          </p:nvPr>
        </p:nvSpPr>
        <p:spPr>
          <a:xfrm>
            <a:off x="1699650" y="5461713"/>
            <a:ext cx="8061600" cy="498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SzPts val="2400"/>
              <a:buNone/>
              <a:defRPr sz="2400"/>
            </a:lvl1pPr>
            <a:lvl2pPr lvl="1" algn="l">
              <a:lnSpc>
                <a:spcPct val="100000"/>
              </a:lnSpc>
              <a:spcBef>
                <a:spcPts val="560"/>
              </a:spcBef>
              <a:spcAft>
                <a:spcPts val="0"/>
              </a:spcAft>
              <a:buSzPts val="2400"/>
              <a:buNone/>
              <a:defRPr sz="2400"/>
            </a:lvl2pPr>
            <a:lvl3pPr lvl="2" algn="l">
              <a:lnSpc>
                <a:spcPct val="100000"/>
              </a:lnSpc>
              <a:spcBef>
                <a:spcPts val="480"/>
              </a:spcBef>
              <a:spcAft>
                <a:spcPts val="0"/>
              </a:spcAft>
              <a:buSzPts val="2400"/>
              <a:buNone/>
              <a:defRPr/>
            </a:lvl3pPr>
            <a:lvl4pPr lvl="3" algn="l">
              <a:lnSpc>
                <a:spcPct val="100000"/>
              </a:lnSpc>
              <a:spcBef>
                <a:spcPts val="400"/>
              </a:spcBef>
              <a:spcAft>
                <a:spcPts val="0"/>
              </a:spcAft>
              <a:buSzPts val="2400"/>
              <a:buNone/>
              <a:defRPr sz="2400"/>
            </a:lvl4pPr>
            <a:lvl5pPr lvl="4" algn="l">
              <a:lnSpc>
                <a:spcPct val="100000"/>
              </a:lnSpc>
              <a:spcBef>
                <a:spcPts val="400"/>
              </a:spcBef>
              <a:spcAft>
                <a:spcPts val="0"/>
              </a:spcAft>
              <a:buSzPts val="2400"/>
              <a:buNone/>
              <a:defRPr sz="2400"/>
            </a:lvl5pPr>
            <a:lvl6pPr lvl="5" algn="l">
              <a:lnSpc>
                <a:spcPct val="100000"/>
              </a:lnSpc>
              <a:spcBef>
                <a:spcPts val="400"/>
              </a:spcBef>
              <a:spcAft>
                <a:spcPts val="0"/>
              </a:spcAft>
              <a:buSzPts val="2400"/>
              <a:buNone/>
              <a:defRPr sz="2400"/>
            </a:lvl6pPr>
            <a:lvl7pPr lvl="6" algn="l">
              <a:lnSpc>
                <a:spcPct val="100000"/>
              </a:lnSpc>
              <a:spcBef>
                <a:spcPts val="400"/>
              </a:spcBef>
              <a:spcAft>
                <a:spcPts val="0"/>
              </a:spcAft>
              <a:buSzPts val="2400"/>
              <a:buNone/>
              <a:defRPr sz="2400"/>
            </a:lvl7pPr>
            <a:lvl8pPr lvl="7" algn="l">
              <a:lnSpc>
                <a:spcPct val="100000"/>
              </a:lnSpc>
              <a:spcBef>
                <a:spcPts val="400"/>
              </a:spcBef>
              <a:spcAft>
                <a:spcPts val="0"/>
              </a:spcAft>
              <a:buSzPts val="2400"/>
              <a:buNone/>
              <a:defRPr sz="2400"/>
            </a:lvl8pPr>
            <a:lvl9pPr lvl="8" algn="l">
              <a:lnSpc>
                <a:spcPct val="100000"/>
              </a:lnSpc>
              <a:spcBef>
                <a:spcPts val="40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44"/>
        <p:cNvGrpSpPr/>
        <p:nvPr/>
      </p:nvGrpSpPr>
      <p:grpSpPr>
        <a:xfrm>
          <a:off x="0" y="0"/>
          <a:ext cx="0" cy="0"/>
          <a:chOff x="0" y="0"/>
          <a:chExt cx="0" cy="0"/>
        </a:xfrm>
      </p:grpSpPr>
      <p:pic>
        <p:nvPicPr>
          <p:cNvPr id="145" name="Google Shape;145;p63"/>
          <p:cNvPicPr preferRelativeResize="0"/>
          <p:nvPr/>
        </p:nvPicPr>
        <p:blipFill rotWithShape="1">
          <a:blip r:embed="rId2">
            <a:alphaModFix amt="7999"/>
          </a:blip>
          <a:srcRect l="12555" r="12555"/>
          <a:stretch/>
        </p:blipFill>
        <p:spPr>
          <a:xfrm>
            <a:off x="0" y="-658991"/>
            <a:ext cx="18288000" cy="10287000"/>
          </a:xfrm>
          <a:prstGeom prst="rect">
            <a:avLst/>
          </a:prstGeom>
          <a:noFill/>
          <a:ln>
            <a:noFill/>
          </a:ln>
        </p:spPr>
      </p:pic>
      <p:pic>
        <p:nvPicPr>
          <p:cNvPr id="146" name="Google Shape;146;p63"/>
          <p:cNvPicPr preferRelativeResize="0"/>
          <p:nvPr/>
        </p:nvPicPr>
        <p:blipFill rotWithShape="1">
          <a:blip r:embed="rId3">
            <a:alphaModFix/>
          </a:blip>
          <a:srcRect/>
          <a:stretch/>
        </p:blipFill>
        <p:spPr>
          <a:xfrm>
            <a:off x="7996540" y="5480873"/>
            <a:ext cx="2294906" cy="493405"/>
          </a:xfrm>
          <a:prstGeom prst="rect">
            <a:avLst/>
          </a:prstGeom>
          <a:noFill/>
          <a:ln>
            <a:noFill/>
          </a:ln>
        </p:spPr>
      </p:pic>
      <p:sp>
        <p:nvSpPr>
          <p:cNvPr id="147" name="Google Shape;147;p63"/>
          <p:cNvSpPr txBox="1"/>
          <p:nvPr/>
        </p:nvSpPr>
        <p:spPr>
          <a:xfrm>
            <a:off x="4576489" y="6220967"/>
            <a:ext cx="9135000" cy="513900"/>
          </a:xfrm>
          <a:prstGeom prst="rect">
            <a:avLst/>
          </a:prstGeom>
          <a:noFill/>
          <a:ln>
            <a:noFill/>
          </a:ln>
        </p:spPr>
        <p:txBody>
          <a:bodyPr spcFirstLastPara="1" wrap="square" lIns="0" tIns="0" rIns="0" bIns="0" anchor="t" anchorCtr="0">
            <a:spAutoFit/>
          </a:bodyPr>
          <a:lstStyle/>
          <a:p>
            <a:pPr marL="0" marR="0" lvl="0" indent="0" algn="ctr" rtl="0">
              <a:lnSpc>
                <a:spcPct val="139994"/>
              </a:lnSpc>
              <a:spcBef>
                <a:spcPts val="0"/>
              </a:spcBef>
              <a:spcAft>
                <a:spcPts val="0"/>
              </a:spcAft>
              <a:buClr>
                <a:srgbClr val="000000"/>
              </a:buClr>
              <a:buSzPts val="3338"/>
              <a:buFont typeface="Arial"/>
              <a:buNone/>
            </a:pPr>
            <a:r>
              <a:rPr lang="en-US" sz="3338" b="0" i="0" u="none" strike="noStrike" cap="none">
                <a:solidFill>
                  <a:srgbClr val="1993AB"/>
                </a:solidFill>
                <a:latin typeface="Poppins"/>
                <a:ea typeface="Poppins"/>
                <a:cs typeface="Poppins"/>
                <a:sym typeface="Poppins"/>
              </a:rPr>
              <a:t>By GreatEdu</a:t>
            </a:r>
            <a:endParaRPr sz="1400" b="0" i="0" u="none" strike="noStrike" cap="none">
              <a:solidFill>
                <a:srgbClr val="1993AB"/>
              </a:solidFill>
              <a:latin typeface="Poppins"/>
              <a:ea typeface="Poppins"/>
              <a:cs typeface="Poppins"/>
              <a:sym typeface="Poppins"/>
            </a:endParaRPr>
          </a:p>
        </p:txBody>
      </p:sp>
      <p:sp>
        <p:nvSpPr>
          <p:cNvPr id="148" name="Google Shape;148;p63"/>
          <p:cNvSpPr txBox="1"/>
          <p:nvPr/>
        </p:nvSpPr>
        <p:spPr>
          <a:xfrm>
            <a:off x="3217948" y="3195169"/>
            <a:ext cx="11852100" cy="2285700"/>
          </a:xfrm>
          <a:prstGeom prst="rect">
            <a:avLst/>
          </a:prstGeom>
          <a:noFill/>
          <a:ln>
            <a:noFill/>
          </a:ln>
        </p:spPr>
        <p:txBody>
          <a:bodyPr spcFirstLastPara="1" wrap="square" lIns="0" tIns="0" rIns="0" bIns="0" anchor="ctr" anchorCtr="0">
            <a:noAutofit/>
          </a:bodyPr>
          <a:lstStyle/>
          <a:p>
            <a:pPr marL="0" marR="0" lvl="0" indent="0" algn="ctr" rtl="0">
              <a:lnSpc>
                <a:spcPct val="99000"/>
              </a:lnSpc>
              <a:spcBef>
                <a:spcPts val="0"/>
              </a:spcBef>
              <a:spcAft>
                <a:spcPts val="0"/>
              </a:spcAft>
              <a:buClr>
                <a:srgbClr val="000000"/>
              </a:buClr>
              <a:buSzPts val="15000"/>
              <a:buFont typeface="Arial"/>
              <a:buNone/>
            </a:pPr>
            <a:r>
              <a:rPr lang="en-US" sz="15000" b="1" i="0" u="none" strike="noStrike" cap="none">
                <a:solidFill>
                  <a:srgbClr val="000000"/>
                </a:solidFill>
                <a:latin typeface="Poppins"/>
                <a:ea typeface="Poppins"/>
                <a:cs typeface="Poppins"/>
                <a:sym typeface="Poppins"/>
              </a:rPr>
              <a:t>THANK YOU</a:t>
            </a:r>
            <a:endParaRPr sz="1400" b="0" i="0" u="none" strike="noStrike" cap="none">
              <a:solidFill>
                <a:srgbClr val="000000"/>
              </a:solidFill>
              <a:latin typeface="Poppins"/>
              <a:ea typeface="Poppins"/>
              <a:cs typeface="Poppins"/>
              <a:sym typeface="Poppins"/>
            </a:endParaRPr>
          </a:p>
        </p:txBody>
      </p:sp>
      <p:grpSp>
        <p:nvGrpSpPr>
          <p:cNvPr id="149" name="Google Shape;149;p63"/>
          <p:cNvGrpSpPr/>
          <p:nvPr/>
        </p:nvGrpSpPr>
        <p:grpSpPr>
          <a:xfrm>
            <a:off x="-52519" y="9627989"/>
            <a:ext cx="18770353" cy="3230765"/>
            <a:chOff x="0" y="-38100"/>
            <a:chExt cx="4943632" cy="850900"/>
          </a:xfrm>
        </p:grpSpPr>
        <p:sp>
          <p:nvSpPr>
            <p:cNvPr id="150" name="Google Shape;150;p63"/>
            <p:cNvSpPr/>
            <p:nvPr/>
          </p:nvSpPr>
          <p:spPr>
            <a:xfrm>
              <a:off x="0" y="0"/>
              <a:ext cx="4943632" cy="270933"/>
            </a:xfrm>
            <a:custGeom>
              <a:avLst/>
              <a:gdLst/>
              <a:ahLst/>
              <a:cxnLst/>
              <a:rect l="l" t="t" r="r" b="b"/>
              <a:pathLst>
                <a:path w="4943632" h="270933" extrusionOk="0">
                  <a:moveTo>
                    <a:pt x="0" y="0"/>
                  </a:moveTo>
                  <a:lnTo>
                    <a:pt x="4943632" y="0"/>
                  </a:lnTo>
                  <a:lnTo>
                    <a:pt x="494363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151" name="Google Shape;151;p6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52" name="Google Shape;152;p63"/>
          <p:cNvPicPr preferRelativeResize="0"/>
          <p:nvPr/>
        </p:nvPicPr>
        <p:blipFill rotWithShape="1">
          <a:blip r:embed="rId4">
            <a:alphaModFix/>
          </a:blip>
          <a:srcRect/>
          <a:stretch/>
        </p:blipFill>
        <p:spPr>
          <a:xfrm>
            <a:off x="8697771" y="1028700"/>
            <a:ext cx="1080187" cy="178722"/>
          </a:xfrm>
          <a:prstGeom prst="rect">
            <a:avLst/>
          </a:prstGeom>
          <a:noFill/>
          <a:ln>
            <a:noFill/>
          </a:ln>
        </p:spPr>
      </p:pic>
      <p:pic>
        <p:nvPicPr>
          <p:cNvPr id="153" name="Google Shape;153;p63"/>
          <p:cNvPicPr preferRelativeResize="0"/>
          <p:nvPr/>
        </p:nvPicPr>
        <p:blipFill rotWithShape="1">
          <a:blip r:embed="rId5">
            <a:alphaModFix/>
          </a:blip>
          <a:srcRect/>
          <a:stretch/>
        </p:blipFill>
        <p:spPr>
          <a:xfrm>
            <a:off x="14590200" y="6393587"/>
            <a:ext cx="3697800" cy="2615975"/>
          </a:xfrm>
          <a:prstGeom prst="rect">
            <a:avLst/>
          </a:prstGeom>
          <a:noFill/>
          <a:ln>
            <a:noFill/>
          </a:ln>
        </p:spPr>
      </p:pic>
      <p:pic>
        <p:nvPicPr>
          <p:cNvPr id="154" name="Google Shape;154;p63"/>
          <p:cNvPicPr preferRelativeResize="0"/>
          <p:nvPr/>
        </p:nvPicPr>
        <p:blipFill rotWithShape="1">
          <a:blip r:embed="rId6">
            <a:alphaModFix/>
          </a:blip>
          <a:srcRect/>
          <a:stretch/>
        </p:blipFill>
        <p:spPr>
          <a:xfrm>
            <a:off x="956730" y="476555"/>
            <a:ext cx="2147375" cy="12830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5"/>
        <p:cNvGrpSpPr/>
        <p:nvPr/>
      </p:nvGrpSpPr>
      <p:grpSpPr>
        <a:xfrm>
          <a:off x="0" y="0"/>
          <a:ext cx="0" cy="0"/>
          <a:chOff x="0" y="0"/>
          <a:chExt cx="0" cy="0"/>
        </a:xfrm>
      </p:grpSpPr>
      <p:sp>
        <p:nvSpPr>
          <p:cNvPr id="156" name="Google Shape;156;p64"/>
          <p:cNvSpPr txBox="1">
            <a:spLocks noGrp="1"/>
          </p:cNvSpPr>
          <p:nvPr>
            <p:ph type="ctrTitle"/>
          </p:nvPr>
        </p:nvSpPr>
        <p:spPr>
          <a:xfrm>
            <a:off x="1496250" y="2054075"/>
            <a:ext cx="15295500" cy="28128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64"/>
          <p:cNvSpPr txBox="1">
            <a:spLocks noGrp="1"/>
          </p:cNvSpPr>
          <p:nvPr>
            <p:ph type="subTitle" idx="1"/>
          </p:nvPr>
        </p:nvSpPr>
        <p:spPr>
          <a:xfrm>
            <a:off x="2846015" y="5045673"/>
            <a:ext cx="12596100" cy="2986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58" name="Google Shape;158;p64"/>
          <p:cNvSpPr txBox="1">
            <a:spLocks noGrp="1"/>
          </p:cNvSpPr>
          <p:nvPr>
            <p:ph type="dt" idx="10"/>
          </p:nvPr>
        </p:nvSpPr>
        <p:spPr>
          <a:xfrm>
            <a:off x="1288250" y="9331450"/>
            <a:ext cx="4198800" cy="622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 name="Google Shape;159;p64"/>
          <p:cNvSpPr txBox="1">
            <a:spLocks noGrp="1"/>
          </p:cNvSpPr>
          <p:nvPr>
            <p:ph type="ftr" idx="11"/>
          </p:nvPr>
        </p:nvSpPr>
        <p:spPr>
          <a:xfrm>
            <a:off x="6536725" y="9331450"/>
            <a:ext cx="5698500" cy="622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 name="Google Shape;160;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61" name="Google Shape;161;p64"/>
          <p:cNvGrpSpPr/>
          <p:nvPr/>
        </p:nvGrpSpPr>
        <p:grpSpPr>
          <a:xfrm>
            <a:off x="-456226" y="9953625"/>
            <a:ext cx="19200451" cy="3086102"/>
            <a:chOff x="0" y="0"/>
            <a:chExt cx="5056909" cy="812800"/>
          </a:xfrm>
        </p:grpSpPr>
        <p:sp>
          <p:nvSpPr>
            <p:cNvPr id="162" name="Google Shape;162;p64"/>
            <p:cNvSpPr/>
            <p:nvPr/>
          </p:nvSpPr>
          <p:spPr>
            <a:xfrm>
              <a:off x="0" y="0"/>
              <a:ext cx="5056909" cy="271146"/>
            </a:xfrm>
            <a:custGeom>
              <a:avLst/>
              <a:gdLst/>
              <a:ahLst/>
              <a:cxnLst/>
              <a:rect l="l" t="t" r="r" b="b"/>
              <a:pathLst>
                <a:path w="5056909" h="271146" extrusionOk="0">
                  <a:moveTo>
                    <a:pt x="0" y="0"/>
                  </a:moveTo>
                  <a:lnTo>
                    <a:pt x="5056909" y="0"/>
                  </a:lnTo>
                  <a:lnTo>
                    <a:pt x="5056909" y="271146"/>
                  </a:lnTo>
                  <a:lnTo>
                    <a:pt x="0" y="271146"/>
                  </a:lnTo>
                  <a:close/>
                </a:path>
              </a:pathLst>
            </a:custGeom>
            <a:solidFill>
              <a:srgbClr val="1B1A1A"/>
            </a:solidFill>
            <a:ln>
              <a:noFill/>
            </a:ln>
          </p:spPr>
        </p:sp>
        <p:sp>
          <p:nvSpPr>
            <p:cNvPr id="163" name="Google Shape;163;p64"/>
            <p:cNvSpPr txBox="1"/>
            <p:nvPr/>
          </p:nvSpPr>
          <p:spPr>
            <a:xfrm>
              <a:off x="0" y="47625"/>
              <a:ext cx="812800" cy="765175"/>
            </a:xfrm>
            <a:prstGeom prst="rect">
              <a:avLst/>
            </a:prstGeom>
            <a:noFill/>
            <a:ln>
              <a:noFill/>
            </a:ln>
          </p:spPr>
          <p:txBody>
            <a:bodyPr spcFirstLastPara="1" wrap="square" lIns="50800" tIns="50800" rIns="50800" bIns="50800" anchor="ctr" anchorCtr="0">
              <a:noAutofit/>
            </a:bodyPr>
            <a:lstStyle/>
            <a:p>
              <a:pPr marL="0" marR="0" lvl="0" indent="0" algn="ctr" rtl="0">
                <a:lnSpc>
                  <a:spcPct val="10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64" name="Google Shape;164;p64"/>
          <p:cNvGrpSpPr/>
          <p:nvPr/>
        </p:nvGrpSpPr>
        <p:grpSpPr>
          <a:xfrm>
            <a:off x="0" y="9113639"/>
            <a:ext cx="18287996" cy="3230765"/>
            <a:chOff x="0" y="-38100"/>
            <a:chExt cx="4816592" cy="850900"/>
          </a:xfrm>
        </p:grpSpPr>
        <p:sp>
          <p:nvSpPr>
            <p:cNvPr id="165" name="Google Shape;165;p64"/>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166" name="Google Shape;166;p6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67" name="Google Shape;167;p64"/>
          <p:cNvPicPr preferRelativeResize="0"/>
          <p:nvPr/>
        </p:nvPicPr>
        <p:blipFill rotWithShape="1">
          <a:blip r:embed="rId2">
            <a:alphaModFix/>
          </a:blip>
          <a:srcRect/>
          <a:stretch/>
        </p:blipFill>
        <p:spPr>
          <a:xfrm rot="7996977">
            <a:off x="-3564566" y="6528922"/>
            <a:ext cx="4708562" cy="3826777"/>
          </a:xfrm>
          <a:prstGeom prst="rect">
            <a:avLst/>
          </a:prstGeom>
          <a:noFill/>
          <a:ln>
            <a:noFill/>
          </a:ln>
        </p:spPr>
      </p:pic>
      <p:pic>
        <p:nvPicPr>
          <p:cNvPr id="168" name="Google Shape;168;p64"/>
          <p:cNvPicPr preferRelativeResize="0"/>
          <p:nvPr/>
        </p:nvPicPr>
        <p:blipFill rotWithShape="1">
          <a:blip r:embed="rId2">
            <a:alphaModFix/>
          </a:blip>
          <a:srcRect/>
          <a:stretch/>
        </p:blipFill>
        <p:spPr>
          <a:xfrm rot="-1801831">
            <a:off x="15274101" y="-2552295"/>
            <a:ext cx="4708562" cy="38267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sp>
        <p:nvSpPr>
          <p:cNvPr id="170" name="Google Shape;170;p65"/>
          <p:cNvSpPr txBox="1">
            <a:spLocks noGrp="1"/>
          </p:cNvSpPr>
          <p:nvPr>
            <p:ph type="title"/>
          </p:nvPr>
        </p:nvSpPr>
        <p:spPr>
          <a:xfrm>
            <a:off x="457200" y="1636370"/>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Font typeface="Poppins"/>
              <a:buNone/>
              <a:defRPr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65"/>
          <p:cNvSpPr txBox="1"/>
          <p:nvPr/>
        </p:nvSpPr>
        <p:spPr>
          <a:xfrm>
            <a:off x="6553200" y="7382544"/>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grpSp>
        <p:nvGrpSpPr>
          <p:cNvPr id="173" name="Google Shape;173;p65"/>
          <p:cNvGrpSpPr/>
          <p:nvPr/>
        </p:nvGrpSpPr>
        <p:grpSpPr>
          <a:xfrm>
            <a:off x="0" y="9113639"/>
            <a:ext cx="10721188" cy="3230765"/>
            <a:chOff x="0" y="-38100"/>
            <a:chExt cx="2823688" cy="850900"/>
          </a:xfrm>
        </p:grpSpPr>
        <p:sp>
          <p:nvSpPr>
            <p:cNvPr id="174" name="Google Shape;174;p65"/>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175" name="Google Shape;175;p6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76" name="Google Shape;176;p65"/>
          <p:cNvPicPr preferRelativeResize="0"/>
          <p:nvPr/>
        </p:nvPicPr>
        <p:blipFill rotWithShape="1">
          <a:blip r:embed="rId2">
            <a:alphaModFix/>
          </a:blip>
          <a:srcRect/>
          <a:stretch/>
        </p:blipFill>
        <p:spPr>
          <a:xfrm>
            <a:off x="933583" y="440744"/>
            <a:ext cx="1561784" cy="520595"/>
          </a:xfrm>
          <a:prstGeom prst="rect">
            <a:avLst/>
          </a:prstGeom>
          <a:noFill/>
          <a:ln>
            <a:noFill/>
          </a:ln>
        </p:spPr>
      </p:pic>
      <p:pic>
        <p:nvPicPr>
          <p:cNvPr id="177" name="Google Shape;177;p65"/>
          <p:cNvPicPr preferRelativeResize="0"/>
          <p:nvPr/>
        </p:nvPicPr>
        <p:blipFill rotWithShape="1">
          <a:blip r:embed="rId3">
            <a:alphaModFix/>
          </a:blip>
          <a:srcRect/>
          <a:stretch/>
        </p:blipFill>
        <p:spPr>
          <a:xfrm>
            <a:off x="2624075" y="440744"/>
            <a:ext cx="976878" cy="520595"/>
          </a:xfrm>
          <a:prstGeom prst="rect">
            <a:avLst/>
          </a:prstGeom>
          <a:noFill/>
          <a:ln>
            <a:noFill/>
          </a:ln>
        </p:spPr>
      </p:pic>
      <p:pic>
        <p:nvPicPr>
          <p:cNvPr id="178" name="Google Shape;178;p65"/>
          <p:cNvPicPr preferRelativeResize="0"/>
          <p:nvPr/>
        </p:nvPicPr>
        <p:blipFill rotWithShape="1">
          <a:blip r:embed="rId4">
            <a:alphaModFix/>
          </a:blip>
          <a:srcRect/>
          <a:stretch/>
        </p:blipFill>
        <p:spPr>
          <a:xfrm>
            <a:off x="3600954" y="410406"/>
            <a:ext cx="1440157" cy="640270"/>
          </a:xfrm>
          <a:prstGeom prst="rect">
            <a:avLst/>
          </a:prstGeom>
          <a:noFill/>
          <a:ln>
            <a:noFill/>
          </a:ln>
        </p:spPr>
      </p:pic>
      <p:pic>
        <p:nvPicPr>
          <p:cNvPr id="179" name="Google Shape;179;p65"/>
          <p:cNvPicPr preferRelativeResize="0"/>
          <p:nvPr/>
        </p:nvPicPr>
        <p:blipFill rotWithShape="1">
          <a:blip r:embed="rId5">
            <a:alphaModFix/>
          </a:blip>
          <a:srcRect/>
          <a:stretch/>
        </p:blipFill>
        <p:spPr>
          <a:xfrm rot="7996977">
            <a:off x="-3646807" y="6998456"/>
            <a:ext cx="4708562" cy="3826777"/>
          </a:xfrm>
          <a:prstGeom prst="rect">
            <a:avLst/>
          </a:prstGeom>
          <a:noFill/>
          <a:ln>
            <a:noFill/>
          </a:ln>
        </p:spPr>
      </p:pic>
      <p:sp>
        <p:nvSpPr>
          <p:cNvPr id="180" name="Google Shape;180;p65"/>
          <p:cNvSpPr txBox="1">
            <a:spLocks noGrp="1"/>
          </p:cNvSpPr>
          <p:nvPr>
            <p:ph type="body" idx="1"/>
          </p:nvPr>
        </p:nvSpPr>
        <p:spPr>
          <a:xfrm>
            <a:off x="647700" y="9522619"/>
            <a:ext cx="6270625" cy="5000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sz="2000" b="1">
                <a:solidFill>
                  <a:schemeClr val="lt1"/>
                </a:solidFill>
              </a:defRPr>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81" name="Google Shape;181;p65"/>
          <p:cNvSpPr>
            <a:spLocks noGrp="1"/>
          </p:cNvSpPr>
          <p:nvPr>
            <p:ph type="pic" idx="2"/>
          </p:nvPr>
        </p:nvSpPr>
        <p:spPr>
          <a:xfrm>
            <a:off x="10721189" y="0"/>
            <a:ext cx="7566811" cy="92583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p66"/>
          <p:cNvSpPr txBox="1">
            <a:spLocks noGrp="1"/>
          </p:cNvSpPr>
          <p:nvPr>
            <p:ph type="title"/>
          </p:nvPr>
        </p:nvSpPr>
        <p:spPr>
          <a:xfrm rot="5400000">
            <a:off x="11141796" y="2623351"/>
            <a:ext cx="8219400" cy="41178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Font typeface="Poppins"/>
              <a:buNone/>
              <a:defRPr>
                <a:latin typeface="Poppins"/>
                <a:ea typeface="Poppins"/>
                <a:cs typeface="Poppins"/>
                <a:sym typeface="Poppins"/>
              </a:defRPr>
            </a:lvl2pPr>
            <a:lvl3pPr lvl="2" algn="l">
              <a:lnSpc>
                <a:spcPct val="100000"/>
              </a:lnSpc>
              <a:spcBef>
                <a:spcPts val="0"/>
              </a:spcBef>
              <a:spcAft>
                <a:spcPts val="0"/>
              </a:spcAft>
              <a:buSzPts val="1400"/>
              <a:buFont typeface="Poppins"/>
              <a:buNone/>
              <a:defRPr>
                <a:latin typeface="Poppins"/>
                <a:ea typeface="Poppins"/>
                <a:cs typeface="Poppins"/>
                <a:sym typeface="Poppins"/>
              </a:defRPr>
            </a:lvl3pPr>
            <a:lvl4pPr lvl="3" algn="l">
              <a:lnSpc>
                <a:spcPct val="100000"/>
              </a:lnSpc>
              <a:spcBef>
                <a:spcPts val="0"/>
              </a:spcBef>
              <a:spcAft>
                <a:spcPts val="0"/>
              </a:spcAft>
              <a:buSzPts val="1400"/>
              <a:buFont typeface="Poppins"/>
              <a:buNone/>
              <a:defRPr>
                <a:latin typeface="Poppins"/>
                <a:ea typeface="Poppins"/>
                <a:cs typeface="Poppins"/>
                <a:sym typeface="Poppins"/>
              </a:defRPr>
            </a:lvl4pPr>
            <a:lvl5pPr lvl="4" algn="l">
              <a:lnSpc>
                <a:spcPct val="100000"/>
              </a:lnSpc>
              <a:spcBef>
                <a:spcPts val="0"/>
              </a:spcBef>
              <a:spcAft>
                <a:spcPts val="0"/>
              </a:spcAft>
              <a:buSzPts val="1400"/>
              <a:buFont typeface="Poppins"/>
              <a:buNone/>
              <a:defRPr>
                <a:latin typeface="Poppins"/>
                <a:ea typeface="Poppins"/>
                <a:cs typeface="Poppins"/>
                <a:sym typeface="Poppins"/>
              </a:defRPr>
            </a:lvl5pPr>
            <a:lvl6pPr lvl="5" algn="l">
              <a:lnSpc>
                <a:spcPct val="100000"/>
              </a:lnSpc>
              <a:spcBef>
                <a:spcPts val="0"/>
              </a:spcBef>
              <a:spcAft>
                <a:spcPts val="0"/>
              </a:spcAft>
              <a:buSzPts val="1400"/>
              <a:buFont typeface="Poppins"/>
              <a:buNone/>
              <a:defRPr>
                <a:latin typeface="Poppins"/>
                <a:ea typeface="Poppins"/>
                <a:cs typeface="Poppins"/>
                <a:sym typeface="Poppins"/>
              </a:defRPr>
            </a:lvl6pPr>
            <a:lvl7pPr lvl="6" algn="l">
              <a:lnSpc>
                <a:spcPct val="100000"/>
              </a:lnSpc>
              <a:spcBef>
                <a:spcPts val="0"/>
              </a:spcBef>
              <a:spcAft>
                <a:spcPts val="0"/>
              </a:spcAft>
              <a:buSzPts val="1400"/>
              <a:buFont typeface="Poppins"/>
              <a:buNone/>
              <a:defRPr>
                <a:latin typeface="Poppins"/>
                <a:ea typeface="Poppins"/>
                <a:cs typeface="Poppins"/>
                <a:sym typeface="Poppins"/>
              </a:defRPr>
            </a:lvl7pPr>
            <a:lvl8pPr lvl="7" algn="l">
              <a:lnSpc>
                <a:spcPct val="100000"/>
              </a:lnSpc>
              <a:spcBef>
                <a:spcPts val="0"/>
              </a:spcBef>
              <a:spcAft>
                <a:spcPts val="0"/>
              </a:spcAft>
              <a:buSzPts val="1400"/>
              <a:buFont typeface="Poppins"/>
              <a:buNone/>
              <a:defRPr>
                <a:latin typeface="Poppins"/>
                <a:ea typeface="Poppins"/>
                <a:cs typeface="Poppins"/>
                <a:sym typeface="Poppins"/>
              </a:defRPr>
            </a:lvl8pPr>
            <a:lvl9pPr lvl="8" algn="l">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184" name="Google Shape;184;p66"/>
          <p:cNvSpPr txBox="1">
            <a:spLocks noGrp="1"/>
          </p:cNvSpPr>
          <p:nvPr>
            <p:ph type="body" idx="1"/>
          </p:nvPr>
        </p:nvSpPr>
        <p:spPr>
          <a:xfrm rot="5400000">
            <a:off x="2753497" y="-1342050"/>
            <a:ext cx="8219400" cy="12048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p66"/>
          <p:cNvSpPr txBox="1">
            <a:spLocks noGrp="1"/>
          </p:cNvSpPr>
          <p:nvPr>
            <p:ph type="dt" idx="10"/>
          </p:nvPr>
        </p:nvSpPr>
        <p:spPr>
          <a:xfrm>
            <a:off x="838909" y="9115148"/>
            <a:ext cx="4270500" cy="51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R="0" lvl="2"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R="0" lvl="3"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R="0" lvl="4"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R="0" lvl="5"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R="0" lvl="6"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R="0" lvl="7"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R="0" lvl="8"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a:p>
        </p:txBody>
      </p:sp>
      <p:sp>
        <p:nvSpPr>
          <p:cNvPr id="186" name="Google Shape;186;p66"/>
          <p:cNvSpPr txBox="1">
            <a:spLocks noGrp="1"/>
          </p:cNvSpPr>
          <p:nvPr>
            <p:ph type="ftr" idx="11"/>
          </p:nvPr>
        </p:nvSpPr>
        <p:spPr>
          <a:xfrm>
            <a:off x="6176891" y="9115148"/>
            <a:ext cx="5795400" cy="51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R="0" lvl="2"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R="0" lvl="3"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R="0" lvl="4"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R="0" lvl="5"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R="0" lvl="6"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R="0" lvl="7"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R="0" lvl="8"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a:p>
        </p:txBody>
      </p:sp>
      <p:sp>
        <p:nvSpPr>
          <p:cNvPr id="187" name="Google Shape;187;p66"/>
          <p:cNvSpPr txBox="1">
            <a:spLocks noGrp="1"/>
          </p:cNvSpPr>
          <p:nvPr>
            <p:ph type="sldNum" idx="12"/>
          </p:nvPr>
        </p:nvSpPr>
        <p:spPr>
          <a:xfrm>
            <a:off x="13040010" y="9115148"/>
            <a:ext cx="4270500" cy="513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66"/>
          <p:cNvPicPr preferRelativeResize="0"/>
          <p:nvPr/>
        </p:nvPicPr>
        <p:blipFill rotWithShape="1">
          <a:blip r:embed="rId2">
            <a:alphaModFix/>
          </a:blip>
          <a:srcRect/>
          <a:stretch/>
        </p:blipFill>
        <p:spPr>
          <a:xfrm>
            <a:off x="16421111" y="9136380"/>
            <a:ext cx="1080187" cy="178722"/>
          </a:xfrm>
          <a:prstGeom prst="rect">
            <a:avLst/>
          </a:prstGeom>
          <a:noFill/>
          <a:ln>
            <a:noFill/>
          </a:ln>
        </p:spPr>
      </p:pic>
      <p:pic>
        <p:nvPicPr>
          <p:cNvPr id="189" name="Google Shape;189;p66"/>
          <p:cNvPicPr preferRelativeResize="0"/>
          <p:nvPr/>
        </p:nvPicPr>
        <p:blipFill rotWithShape="1">
          <a:blip r:embed="rId3">
            <a:alphaModFix/>
          </a:blip>
          <a:srcRect/>
          <a:stretch/>
        </p:blipFill>
        <p:spPr>
          <a:xfrm rot="-1801831">
            <a:off x="15700950" y="-1913388"/>
            <a:ext cx="4708562" cy="3826777"/>
          </a:xfrm>
          <a:prstGeom prst="rect">
            <a:avLst/>
          </a:prstGeom>
          <a:noFill/>
          <a:ln>
            <a:noFill/>
          </a:ln>
        </p:spPr>
      </p:pic>
      <p:pic>
        <p:nvPicPr>
          <p:cNvPr id="190" name="Google Shape;190;p66"/>
          <p:cNvPicPr preferRelativeResize="0"/>
          <p:nvPr/>
        </p:nvPicPr>
        <p:blipFill rotWithShape="1">
          <a:blip r:embed="rId3">
            <a:alphaModFix/>
          </a:blip>
          <a:srcRect/>
          <a:stretch/>
        </p:blipFill>
        <p:spPr>
          <a:xfrm rot="8563647">
            <a:off x="-3806061" y="8373612"/>
            <a:ext cx="4708562" cy="3826777"/>
          </a:xfrm>
          <a:prstGeom prst="rect">
            <a:avLst/>
          </a:prstGeom>
          <a:noFill/>
          <a:ln>
            <a:noFill/>
          </a:ln>
        </p:spPr>
      </p:pic>
      <p:grpSp>
        <p:nvGrpSpPr>
          <p:cNvPr id="191" name="Google Shape;191;p66"/>
          <p:cNvGrpSpPr/>
          <p:nvPr/>
        </p:nvGrpSpPr>
        <p:grpSpPr>
          <a:xfrm>
            <a:off x="-52519" y="9627989"/>
            <a:ext cx="18770353" cy="3230765"/>
            <a:chOff x="0" y="-38100"/>
            <a:chExt cx="4943632" cy="850900"/>
          </a:xfrm>
        </p:grpSpPr>
        <p:sp>
          <p:nvSpPr>
            <p:cNvPr id="192" name="Google Shape;192;p66"/>
            <p:cNvSpPr/>
            <p:nvPr/>
          </p:nvSpPr>
          <p:spPr>
            <a:xfrm>
              <a:off x="0" y="0"/>
              <a:ext cx="4943632" cy="270933"/>
            </a:xfrm>
            <a:custGeom>
              <a:avLst/>
              <a:gdLst/>
              <a:ahLst/>
              <a:cxnLst/>
              <a:rect l="l" t="t" r="r" b="b"/>
              <a:pathLst>
                <a:path w="4943632" h="270933" extrusionOk="0">
                  <a:moveTo>
                    <a:pt x="0" y="0"/>
                  </a:moveTo>
                  <a:lnTo>
                    <a:pt x="4943632" y="0"/>
                  </a:lnTo>
                  <a:lnTo>
                    <a:pt x="494363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193" name="Google Shape;193;p6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4"/>
        <p:cNvGrpSpPr/>
        <p:nvPr/>
      </p:nvGrpSpPr>
      <p:grpSpPr>
        <a:xfrm>
          <a:off x="0" y="0"/>
          <a:ext cx="0" cy="0"/>
          <a:chOff x="0" y="0"/>
          <a:chExt cx="0" cy="0"/>
        </a:xfrm>
      </p:grpSpPr>
      <p:sp>
        <p:nvSpPr>
          <p:cNvPr id="195" name="Google Shape;195;p67"/>
          <p:cNvSpPr txBox="1">
            <a:spLocks noGrp="1"/>
          </p:cNvSpPr>
          <p:nvPr>
            <p:ph type="title"/>
          </p:nvPr>
        </p:nvSpPr>
        <p:spPr>
          <a:xfrm>
            <a:off x="1446900" y="1022050"/>
            <a:ext cx="15394200" cy="9648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4400"/>
              <a:buFont typeface="Arial"/>
              <a:buNone/>
              <a:defRPr>
                <a:solidFill>
                  <a:schemeClr val="lt1"/>
                </a:solidFill>
                <a:latin typeface="Arial"/>
                <a:ea typeface="Arial"/>
                <a:cs typeface="Arial"/>
                <a:sym typeface="Arial"/>
              </a:defRPr>
            </a:lvl1pPr>
            <a:lvl2pPr lvl="1" algn="l">
              <a:lnSpc>
                <a:spcPct val="100000"/>
              </a:lnSpc>
              <a:spcBef>
                <a:spcPts val="0"/>
              </a:spcBef>
              <a:spcAft>
                <a:spcPts val="0"/>
              </a:spcAft>
              <a:buSzPts val="1400"/>
              <a:buFont typeface="Arial"/>
              <a:buNone/>
              <a:defRPr>
                <a:latin typeface="Arial"/>
                <a:ea typeface="Arial"/>
                <a:cs typeface="Arial"/>
                <a:sym typeface="Arial"/>
              </a:defRPr>
            </a:lvl2pPr>
            <a:lvl3pPr lvl="2" algn="l">
              <a:lnSpc>
                <a:spcPct val="100000"/>
              </a:lnSpc>
              <a:spcBef>
                <a:spcPts val="0"/>
              </a:spcBef>
              <a:spcAft>
                <a:spcPts val="0"/>
              </a:spcAft>
              <a:buSzPts val="1400"/>
              <a:buFont typeface="Arial"/>
              <a:buNone/>
              <a:defRPr>
                <a:latin typeface="Arial"/>
                <a:ea typeface="Arial"/>
                <a:cs typeface="Arial"/>
                <a:sym typeface="Arial"/>
              </a:defRPr>
            </a:lvl3pPr>
            <a:lvl4pPr lvl="3" algn="l">
              <a:lnSpc>
                <a:spcPct val="100000"/>
              </a:lnSpc>
              <a:spcBef>
                <a:spcPts val="0"/>
              </a:spcBef>
              <a:spcAft>
                <a:spcPts val="0"/>
              </a:spcAft>
              <a:buSzPts val="1400"/>
              <a:buFont typeface="Arial"/>
              <a:buNone/>
              <a:defRPr>
                <a:latin typeface="Arial"/>
                <a:ea typeface="Arial"/>
                <a:cs typeface="Arial"/>
                <a:sym typeface="Arial"/>
              </a:defRPr>
            </a:lvl4pPr>
            <a:lvl5pPr lvl="4" algn="l">
              <a:lnSpc>
                <a:spcPct val="100000"/>
              </a:lnSpc>
              <a:spcBef>
                <a:spcPts val="0"/>
              </a:spcBef>
              <a:spcAft>
                <a:spcPts val="0"/>
              </a:spcAft>
              <a:buSzPts val="1400"/>
              <a:buFont typeface="Arial"/>
              <a:buNone/>
              <a:defRPr>
                <a:latin typeface="Arial"/>
                <a:ea typeface="Arial"/>
                <a:cs typeface="Arial"/>
                <a:sym typeface="Arial"/>
              </a:defRPr>
            </a:lvl5pPr>
            <a:lvl6pPr lvl="5" algn="l">
              <a:lnSpc>
                <a:spcPct val="100000"/>
              </a:lnSpc>
              <a:spcBef>
                <a:spcPts val="0"/>
              </a:spcBef>
              <a:spcAft>
                <a:spcPts val="0"/>
              </a:spcAft>
              <a:buSzPts val="1400"/>
              <a:buFont typeface="Arial"/>
              <a:buNone/>
              <a:defRPr>
                <a:latin typeface="Arial"/>
                <a:ea typeface="Arial"/>
                <a:cs typeface="Arial"/>
                <a:sym typeface="Arial"/>
              </a:defRPr>
            </a:lvl6pPr>
            <a:lvl7pPr lvl="6" algn="l">
              <a:lnSpc>
                <a:spcPct val="100000"/>
              </a:lnSpc>
              <a:spcBef>
                <a:spcPts val="0"/>
              </a:spcBef>
              <a:spcAft>
                <a:spcPts val="0"/>
              </a:spcAft>
              <a:buSzPts val="1400"/>
              <a:buFont typeface="Arial"/>
              <a:buNone/>
              <a:defRPr>
                <a:latin typeface="Arial"/>
                <a:ea typeface="Arial"/>
                <a:cs typeface="Arial"/>
                <a:sym typeface="Arial"/>
              </a:defRPr>
            </a:lvl7pPr>
            <a:lvl8pPr lvl="7" algn="l">
              <a:lnSpc>
                <a:spcPct val="100000"/>
              </a:lnSpc>
              <a:spcBef>
                <a:spcPts val="0"/>
              </a:spcBef>
              <a:spcAft>
                <a:spcPts val="0"/>
              </a:spcAft>
              <a:buSzPts val="1400"/>
              <a:buFont typeface="Arial"/>
              <a:buNone/>
              <a:defRPr>
                <a:latin typeface="Arial"/>
                <a:ea typeface="Arial"/>
                <a:cs typeface="Arial"/>
                <a:sym typeface="Arial"/>
              </a:defRPr>
            </a:lvl8pPr>
            <a:lvl9pPr lvl="8" algn="l">
              <a:lnSpc>
                <a:spcPct val="100000"/>
              </a:lnSpc>
              <a:spcBef>
                <a:spcPts val="0"/>
              </a:spcBef>
              <a:spcAft>
                <a:spcPts val="0"/>
              </a:spcAft>
              <a:buSzPts val="1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08"/>
        <p:cNvGrpSpPr/>
        <p:nvPr/>
      </p:nvGrpSpPr>
      <p:grpSpPr>
        <a:xfrm>
          <a:off x="0" y="0"/>
          <a:ext cx="0" cy="0"/>
          <a:chOff x="0" y="0"/>
          <a:chExt cx="0" cy="0"/>
        </a:xfrm>
      </p:grpSpPr>
      <p:sp>
        <p:nvSpPr>
          <p:cNvPr id="209" name="Google Shape;209;g2680b0f1b10_0_249"/>
          <p:cNvSpPr/>
          <p:nvPr/>
        </p:nvSpPr>
        <p:spPr>
          <a:xfrm>
            <a:off x="12787175" y="152675"/>
            <a:ext cx="5343900" cy="117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g2680b0f1b10_0_249"/>
          <p:cNvSpPr txBox="1">
            <a:spLocks noGrp="1"/>
          </p:cNvSpPr>
          <p:nvPr>
            <p:ph type="title"/>
          </p:nvPr>
        </p:nvSpPr>
        <p:spPr>
          <a:xfrm>
            <a:off x="1664850" y="1997025"/>
            <a:ext cx="10689000" cy="2394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3F3F3F"/>
              </a:buClr>
              <a:buSzPts val="4400"/>
              <a:buFont typeface="Poppins"/>
              <a:buNone/>
              <a:defRPr sz="8000">
                <a:solidFill>
                  <a:srgbClr val="3F3F3F"/>
                </a:solidFill>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1" name="Google Shape;211;g2680b0f1b10_0_249"/>
          <p:cNvSpPr/>
          <p:nvPr/>
        </p:nvSpPr>
        <p:spPr>
          <a:xfrm>
            <a:off x="7846489" y="-154511"/>
            <a:ext cx="10596021" cy="10596021"/>
          </a:xfrm>
          <a:custGeom>
            <a:avLst/>
            <a:gdLst/>
            <a:ahLst/>
            <a:cxnLst/>
            <a:rect l="l" t="t" r="r" b="b"/>
            <a:pathLst>
              <a:path w="6540754" h="6540754" extrusionOk="0">
                <a:moveTo>
                  <a:pt x="6540754" y="0"/>
                </a:moveTo>
                <a:lnTo>
                  <a:pt x="0" y="6540754"/>
                </a:lnTo>
                <a:lnTo>
                  <a:pt x="6540754" y="6540754"/>
                </a:lnTo>
                <a:close/>
              </a:path>
            </a:pathLst>
          </a:custGeom>
          <a:blipFill rotWithShape="1">
            <a:blip r:embed="rId2">
              <a:alphaModFix/>
            </a:blip>
            <a:stretch>
              <a:fillRect l="-25039" r="-25039"/>
            </a:stretch>
          </a:blipFill>
          <a:ln>
            <a:noFill/>
          </a:ln>
        </p:spPr>
      </p:sp>
      <p:pic>
        <p:nvPicPr>
          <p:cNvPr id="212" name="Google Shape;212;g2680b0f1b10_0_249"/>
          <p:cNvPicPr preferRelativeResize="0"/>
          <p:nvPr/>
        </p:nvPicPr>
        <p:blipFill rotWithShape="1">
          <a:blip r:embed="rId3">
            <a:alphaModFix/>
          </a:blip>
          <a:srcRect/>
          <a:stretch/>
        </p:blipFill>
        <p:spPr>
          <a:xfrm>
            <a:off x="2095500" y="6827388"/>
            <a:ext cx="638990" cy="823055"/>
          </a:xfrm>
          <a:prstGeom prst="rect">
            <a:avLst/>
          </a:prstGeom>
          <a:noFill/>
          <a:ln>
            <a:noFill/>
          </a:ln>
        </p:spPr>
      </p:pic>
      <p:sp>
        <p:nvSpPr>
          <p:cNvPr id="213" name="Google Shape;213;g2680b0f1b10_0_249"/>
          <p:cNvSpPr txBox="1"/>
          <p:nvPr/>
        </p:nvSpPr>
        <p:spPr>
          <a:xfrm>
            <a:off x="2903713" y="7032540"/>
            <a:ext cx="3559500" cy="307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1" i="0" u="none" strike="noStrike" cap="none">
                <a:solidFill>
                  <a:srgbClr val="1A1A1A"/>
                </a:solidFill>
                <a:latin typeface="Calibri"/>
                <a:ea typeface="Calibri"/>
                <a:cs typeface="Calibri"/>
                <a:sym typeface="Calibri"/>
              </a:rPr>
              <a:t>Deck for Event Project.</a:t>
            </a:r>
            <a:endParaRPr sz="1400" b="0" i="0" u="none" strike="noStrike" cap="none">
              <a:solidFill>
                <a:srgbClr val="000000"/>
              </a:solidFill>
              <a:latin typeface="Arial"/>
              <a:ea typeface="Arial"/>
              <a:cs typeface="Arial"/>
              <a:sym typeface="Arial"/>
            </a:endParaRPr>
          </a:p>
        </p:txBody>
      </p:sp>
      <p:sp>
        <p:nvSpPr>
          <p:cNvPr id="214" name="Google Shape;214;g2680b0f1b10_0_249"/>
          <p:cNvSpPr txBox="1">
            <a:spLocks noGrp="1"/>
          </p:cNvSpPr>
          <p:nvPr>
            <p:ph type="body" idx="1"/>
          </p:nvPr>
        </p:nvSpPr>
        <p:spPr>
          <a:xfrm>
            <a:off x="1699650" y="6037275"/>
            <a:ext cx="6734700" cy="3560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Clr>
                <a:srgbClr val="3F3F3F"/>
              </a:buClr>
              <a:buSzPts val="3200"/>
              <a:buNone/>
              <a:defRPr sz="2800" b="1">
                <a:solidFill>
                  <a:srgbClr val="3F3F3F"/>
                </a:solidFill>
              </a:defRPr>
            </a:lvl1pPr>
            <a:lvl2pPr marL="914400" lvl="1" indent="-406400" algn="l" rtl="0">
              <a:lnSpc>
                <a:spcPct val="100000"/>
              </a:lnSpc>
              <a:spcBef>
                <a:spcPts val="560"/>
              </a:spcBef>
              <a:spcAft>
                <a:spcPts val="0"/>
              </a:spcAft>
              <a:buClr>
                <a:srgbClr val="3F3F3F"/>
              </a:buClr>
              <a:buSzPts val="2800"/>
              <a:buChar char="–"/>
              <a:defRPr>
                <a:solidFill>
                  <a:srgbClr val="3F3F3F"/>
                </a:solidFill>
              </a:defRPr>
            </a:lvl2pPr>
            <a:lvl3pPr marL="1371600" lvl="2" indent="-381000" algn="l" rtl="0">
              <a:lnSpc>
                <a:spcPct val="100000"/>
              </a:lnSpc>
              <a:spcBef>
                <a:spcPts val="480"/>
              </a:spcBef>
              <a:spcAft>
                <a:spcPts val="0"/>
              </a:spcAft>
              <a:buClr>
                <a:srgbClr val="3F3F3F"/>
              </a:buClr>
              <a:buSzPts val="2400"/>
              <a:buChar char="•"/>
              <a:defRPr>
                <a:solidFill>
                  <a:srgbClr val="3F3F3F"/>
                </a:solidFill>
              </a:defRPr>
            </a:lvl3pPr>
            <a:lvl4pPr marL="1828800" lvl="3" indent="-355600" algn="l" rtl="0">
              <a:lnSpc>
                <a:spcPct val="100000"/>
              </a:lnSpc>
              <a:spcBef>
                <a:spcPts val="400"/>
              </a:spcBef>
              <a:spcAft>
                <a:spcPts val="0"/>
              </a:spcAft>
              <a:buClr>
                <a:srgbClr val="3F3F3F"/>
              </a:buClr>
              <a:buSzPts val="2000"/>
              <a:buChar char="–"/>
              <a:defRPr>
                <a:solidFill>
                  <a:srgbClr val="3F3F3F"/>
                </a:solidFill>
              </a:defRPr>
            </a:lvl4pPr>
            <a:lvl5pPr marL="2286000" lvl="4" indent="-355600" algn="l" rtl="0">
              <a:lnSpc>
                <a:spcPct val="100000"/>
              </a:lnSpc>
              <a:spcBef>
                <a:spcPts val="400"/>
              </a:spcBef>
              <a:spcAft>
                <a:spcPts val="0"/>
              </a:spcAft>
              <a:buClr>
                <a:srgbClr val="3F3F3F"/>
              </a:buClr>
              <a:buSzPts val="2000"/>
              <a:buChar char="»"/>
              <a:defRPr>
                <a:solidFill>
                  <a:srgbClr val="3F3F3F"/>
                </a:solidFill>
              </a:defRPr>
            </a:lvl5pPr>
            <a:lvl6pPr marL="2743200" lvl="5" indent="-355600" algn="l" rtl="0">
              <a:lnSpc>
                <a:spcPct val="100000"/>
              </a:lnSpc>
              <a:spcBef>
                <a:spcPts val="400"/>
              </a:spcBef>
              <a:spcAft>
                <a:spcPts val="0"/>
              </a:spcAft>
              <a:buClr>
                <a:srgbClr val="3F3F3F"/>
              </a:buClr>
              <a:buSzPts val="2000"/>
              <a:buChar char="•"/>
              <a:defRPr>
                <a:solidFill>
                  <a:srgbClr val="3F3F3F"/>
                </a:solidFill>
              </a:defRPr>
            </a:lvl6pPr>
            <a:lvl7pPr marL="3200400" lvl="6" indent="-355600" algn="l" rtl="0">
              <a:lnSpc>
                <a:spcPct val="100000"/>
              </a:lnSpc>
              <a:spcBef>
                <a:spcPts val="400"/>
              </a:spcBef>
              <a:spcAft>
                <a:spcPts val="0"/>
              </a:spcAft>
              <a:buClr>
                <a:srgbClr val="3F3F3F"/>
              </a:buClr>
              <a:buSzPts val="2000"/>
              <a:buChar char="•"/>
              <a:defRPr>
                <a:solidFill>
                  <a:srgbClr val="3F3F3F"/>
                </a:solidFill>
              </a:defRPr>
            </a:lvl7pPr>
            <a:lvl8pPr marL="3657600" lvl="7" indent="-355600" algn="l" rtl="0">
              <a:lnSpc>
                <a:spcPct val="100000"/>
              </a:lnSpc>
              <a:spcBef>
                <a:spcPts val="400"/>
              </a:spcBef>
              <a:spcAft>
                <a:spcPts val="0"/>
              </a:spcAft>
              <a:buClr>
                <a:srgbClr val="3F3F3F"/>
              </a:buClr>
              <a:buSzPts val="2000"/>
              <a:buChar char="•"/>
              <a:defRPr>
                <a:solidFill>
                  <a:srgbClr val="3F3F3F"/>
                </a:solidFill>
              </a:defRPr>
            </a:lvl8pPr>
            <a:lvl9pPr marL="4114800" lvl="8" indent="-355600" algn="l" rtl="0">
              <a:lnSpc>
                <a:spcPct val="100000"/>
              </a:lnSpc>
              <a:spcBef>
                <a:spcPts val="400"/>
              </a:spcBef>
              <a:spcAft>
                <a:spcPts val="0"/>
              </a:spcAft>
              <a:buClr>
                <a:srgbClr val="3F3F3F"/>
              </a:buClr>
              <a:buSzPts val="2000"/>
              <a:buChar char="•"/>
              <a:defRPr>
                <a:solidFill>
                  <a:srgbClr val="3F3F3F"/>
                </a:solidFill>
              </a:defRPr>
            </a:lvl9pPr>
          </a:lstStyle>
          <a:p>
            <a:endParaRPr/>
          </a:p>
        </p:txBody>
      </p:sp>
      <p:sp>
        <p:nvSpPr>
          <p:cNvPr id="215" name="Google Shape;215;g2680b0f1b10_0_249"/>
          <p:cNvSpPr txBox="1">
            <a:spLocks noGrp="1"/>
          </p:cNvSpPr>
          <p:nvPr>
            <p:ph type="body" idx="2"/>
          </p:nvPr>
        </p:nvSpPr>
        <p:spPr>
          <a:xfrm>
            <a:off x="2000382" y="8441322"/>
            <a:ext cx="2138100" cy="498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000"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16" name="Google Shape;216;g2680b0f1b10_0_249"/>
          <p:cNvSpPr txBox="1">
            <a:spLocks noGrp="1"/>
          </p:cNvSpPr>
          <p:nvPr>
            <p:ph type="body" idx="3"/>
          </p:nvPr>
        </p:nvSpPr>
        <p:spPr>
          <a:xfrm>
            <a:off x="2000382" y="8966334"/>
            <a:ext cx="2138100" cy="498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Clr>
                <a:srgbClr val="3F3F3F"/>
              </a:buClr>
              <a:buSzPts val="3200"/>
              <a:buNone/>
              <a:defRPr sz="2000">
                <a:solidFill>
                  <a:srgbClr val="3F3F3F"/>
                </a:solidFill>
              </a:defRPr>
            </a:lvl1pPr>
            <a:lvl2pPr marL="914400" lvl="1" indent="-406400" algn="l" rtl="0">
              <a:lnSpc>
                <a:spcPct val="100000"/>
              </a:lnSpc>
              <a:spcBef>
                <a:spcPts val="560"/>
              </a:spcBef>
              <a:spcAft>
                <a:spcPts val="0"/>
              </a:spcAft>
              <a:buClr>
                <a:srgbClr val="3F3F3F"/>
              </a:buClr>
              <a:buSzPts val="2800"/>
              <a:buChar char="–"/>
              <a:defRPr>
                <a:solidFill>
                  <a:srgbClr val="3F3F3F"/>
                </a:solidFill>
              </a:defRPr>
            </a:lvl2pPr>
            <a:lvl3pPr marL="1371600" lvl="2" indent="-381000" algn="l" rtl="0">
              <a:lnSpc>
                <a:spcPct val="100000"/>
              </a:lnSpc>
              <a:spcBef>
                <a:spcPts val="480"/>
              </a:spcBef>
              <a:spcAft>
                <a:spcPts val="0"/>
              </a:spcAft>
              <a:buClr>
                <a:srgbClr val="3F3F3F"/>
              </a:buClr>
              <a:buSzPts val="2400"/>
              <a:buChar char="•"/>
              <a:defRPr>
                <a:solidFill>
                  <a:srgbClr val="3F3F3F"/>
                </a:solidFill>
              </a:defRPr>
            </a:lvl3pPr>
            <a:lvl4pPr marL="1828800" lvl="3" indent="-355600" algn="l" rtl="0">
              <a:lnSpc>
                <a:spcPct val="100000"/>
              </a:lnSpc>
              <a:spcBef>
                <a:spcPts val="400"/>
              </a:spcBef>
              <a:spcAft>
                <a:spcPts val="0"/>
              </a:spcAft>
              <a:buClr>
                <a:srgbClr val="3F3F3F"/>
              </a:buClr>
              <a:buSzPts val="2000"/>
              <a:buChar char="–"/>
              <a:defRPr>
                <a:solidFill>
                  <a:srgbClr val="3F3F3F"/>
                </a:solidFill>
              </a:defRPr>
            </a:lvl4pPr>
            <a:lvl5pPr marL="2286000" lvl="4" indent="-355600" algn="l" rtl="0">
              <a:lnSpc>
                <a:spcPct val="100000"/>
              </a:lnSpc>
              <a:spcBef>
                <a:spcPts val="400"/>
              </a:spcBef>
              <a:spcAft>
                <a:spcPts val="0"/>
              </a:spcAft>
              <a:buClr>
                <a:srgbClr val="3F3F3F"/>
              </a:buClr>
              <a:buSzPts val="2000"/>
              <a:buChar char="»"/>
              <a:defRPr>
                <a:solidFill>
                  <a:srgbClr val="3F3F3F"/>
                </a:solidFill>
              </a:defRPr>
            </a:lvl5pPr>
            <a:lvl6pPr marL="2743200" lvl="5" indent="-355600" algn="l" rtl="0">
              <a:lnSpc>
                <a:spcPct val="100000"/>
              </a:lnSpc>
              <a:spcBef>
                <a:spcPts val="400"/>
              </a:spcBef>
              <a:spcAft>
                <a:spcPts val="0"/>
              </a:spcAft>
              <a:buClr>
                <a:srgbClr val="3F3F3F"/>
              </a:buClr>
              <a:buSzPts val="2000"/>
              <a:buChar char="•"/>
              <a:defRPr>
                <a:solidFill>
                  <a:srgbClr val="3F3F3F"/>
                </a:solidFill>
              </a:defRPr>
            </a:lvl6pPr>
            <a:lvl7pPr marL="3200400" lvl="6" indent="-355600" algn="l" rtl="0">
              <a:lnSpc>
                <a:spcPct val="100000"/>
              </a:lnSpc>
              <a:spcBef>
                <a:spcPts val="400"/>
              </a:spcBef>
              <a:spcAft>
                <a:spcPts val="0"/>
              </a:spcAft>
              <a:buClr>
                <a:srgbClr val="3F3F3F"/>
              </a:buClr>
              <a:buSzPts val="2000"/>
              <a:buChar char="•"/>
              <a:defRPr>
                <a:solidFill>
                  <a:srgbClr val="3F3F3F"/>
                </a:solidFill>
              </a:defRPr>
            </a:lvl7pPr>
            <a:lvl8pPr marL="3657600" lvl="7" indent="-355600" algn="l" rtl="0">
              <a:lnSpc>
                <a:spcPct val="100000"/>
              </a:lnSpc>
              <a:spcBef>
                <a:spcPts val="400"/>
              </a:spcBef>
              <a:spcAft>
                <a:spcPts val="0"/>
              </a:spcAft>
              <a:buClr>
                <a:srgbClr val="3F3F3F"/>
              </a:buClr>
              <a:buSzPts val="2000"/>
              <a:buChar char="•"/>
              <a:defRPr>
                <a:solidFill>
                  <a:srgbClr val="3F3F3F"/>
                </a:solidFill>
              </a:defRPr>
            </a:lvl8pPr>
            <a:lvl9pPr marL="4114800" lvl="8" indent="-355600" algn="l" rtl="0">
              <a:lnSpc>
                <a:spcPct val="100000"/>
              </a:lnSpc>
              <a:spcBef>
                <a:spcPts val="400"/>
              </a:spcBef>
              <a:spcAft>
                <a:spcPts val="0"/>
              </a:spcAft>
              <a:buClr>
                <a:srgbClr val="3F3F3F"/>
              </a:buClr>
              <a:buSzPts val="2000"/>
              <a:buChar char="•"/>
              <a:defRPr>
                <a:solidFill>
                  <a:srgbClr val="3F3F3F"/>
                </a:solidFill>
              </a:defRPr>
            </a:lvl9pPr>
          </a:lstStyle>
          <a:p>
            <a:endParaRPr/>
          </a:p>
        </p:txBody>
      </p:sp>
      <p:sp>
        <p:nvSpPr>
          <p:cNvPr id="217" name="Google Shape;217;g2680b0f1b10_0_249"/>
          <p:cNvSpPr txBox="1">
            <a:spLocks noGrp="1"/>
          </p:cNvSpPr>
          <p:nvPr>
            <p:ph type="body" idx="4"/>
          </p:nvPr>
        </p:nvSpPr>
        <p:spPr>
          <a:xfrm>
            <a:off x="5839138" y="8441322"/>
            <a:ext cx="2138100" cy="498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000"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18" name="Google Shape;218;g2680b0f1b10_0_249"/>
          <p:cNvSpPr txBox="1">
            <a:spLocks noGrp="1"/>
          </p:cNvSpPr>
          <p:nvPr>
            <p:ph type="body" idx="5"/>
          </p:nvPr>
        </p:nvSpPr>
        <p:spPr>
          <a:xfrm>
            <a:off x="5839138" y="8966334"/>
            <a:ext cx="2138100" cy="4986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Clr>
                <a:srgbClr val="3F3F3F"/>
              </a:buClr>
              <a:buSzPts val="3200"/>
              <a:buNone/>
              <a:defRPr sz="2000" b="0">
                <a:solidFill>
                  <a:srgbClr val="3F3F3F"/>
                </a:solidFill>
                <a:latin typeface="Calibri"/>
                <a:ea typeface="Calibri"/>
                <a:cs typeface="Calibri"/>
                <a:sym typeface="Calibri"/>
              </a:defRPr>
            </a:lvl1pPr>
            <a:lvl2pPr marL="914400" lvl="1" indent="-406400" algn="l" rtl="0">
              <a:lnSpc>
                <a:spcPct val="100000"/>
              </a:lnSpc>
              <a:spcBef>
                <a:spcPts val="560"/>
              </a:spcBef>
              <a:spcAft>
                <a:spcPts val="0"/>
              </a:spcAft>
              <a:buClr>
                <a:srgbClr val="3F3F3F"/>
              </a:buClr>
              <a:buSzPts val="2800"/>
              <a:buChar char="–"/>
              <a:defRPr>
                <a:solidFill>
                  <a:srgbClr val="3F3F3F"/>
                </a:solidFill>
              </a:defRPr>
            </a:lvl2pPr>
            <a:lvl3pPr marL="1371600" lvl="2" indent="-381000" algn="l" rtl="0">
              <a:lnSpc>
                <a:spcPct val="100000"/>
              </a:lnSpc>
              <a:spcBef>
                <a:spcPts val="480"/>
              </a:spcBef>
              <a:spcAft>
                <a:spcPts val="0"/>
              </a:spcAft>
              <a:buClr>
                <a:srgbClr val="3F3F3F"/>
              </a:buClr>
              <a:buSzPts val="2400"/>
              <a:buChar char="•"/>
              <a:defRPr>
                <a:solidFill>
                  <a:srgbClr val="3F3F3F"/>
                </a:solidFill>
              </a:defRPr>
            </a:lvl3pPr>
            <a:lvl4pPr marL="1828800" lvl="3" indent="-355600" algn="l" rtl="0">
              <a:lnSpc>
                <a:spcPct val="100000"/>
              </a:lnSpc>
              <a:spcBef>
                <a:spcPts val="400"/>
              </a:spcBef>
              <a:spcAft>
                <a:spcPts val="0"/>
              </a:spcAft>
              <a:buClr>
                <a:srgbClr val="3F3F3F"/>
              </a:buClr>
              <a:buSzPts val="2000"/>
              <a:buChar char="–"/>
              <a:defRPr>
                <a:solidFill>
                  <a:srgbClr val="3F3F3F"/>
                </a:solidFill>
              </a:defRPr>
            </a:lvl4pPr>
            <a:lvl5pPr marL="2286000" lvl="4" indent="-355600" algn="l" rtl="0">
              <a:lnSpc>
                <a:spcPct val="100000"/>
              </a:lnSpc>
              <a:spcBef>
                <a:spcPts val="400"/>
              </a:spcBef>
              <a:spcAft>
                <a:spcPts val="0"/>
              </a:spcAft>
              <a:buClr>
                <a:srgbClr val="3F3F3F"/>
              </a:buClr>
              <a:buSzPts val="2000"/>
              <a:buChar char="»"/>
              <a:defRPr>
                <a:solidFill>
                  <a:srgbClr val="3F3F3F"/>
                </a:solidFill>
              </a:defRPr>
            </a:lvl5pPr>
            <a:lvl6pPr marL="2743200" lvl="5" indent="-355600" algn="l" rtl="0">
              <a:lnSpc>
                <a:spcPct val="100000"/>
              </a:lnSpc>
              <a:spcBef>
                <a:spcPts val="400"/>
              </a:spcBef>
              <a:spcAft>
                <a:spcPts val="0"/>
              </a:spcAft>
              <a:buClr>
                <a:srgbClr val="3F3F3F"/>
              </a:buClr>
              <a:buSzPts val="2000"/>
              <a:buChar char="•"/>
              <a:defRPr>
                <a:solidFill>
                  <a:srgbClr val="3F3F3F"/>
                </a:solidFill>
              </a:defRPr>
            </a:lvl6pPr>
            <a:lvl7pPr marL="3200400" lvl="6" indent="-355600" algn="l" rtl="0">
              <a:lnSpc>
                <a:spcPct val="100000"/>
              </a:lnSpc>
              <a:spcBef>
                <a:spcPts val="400"/>
              </a:spcBef>
              <a:spcAft>
                <a:spcPts val="0"/>
              </a:spcAft>
              <a:buClr>
                <a:srgbClr val="3F3F3F"/>
              </a:buClr>
              <a:buSzPts val="2000"/>
              <a:buChar char="•"/>
              <a:defRPr>
                <a:solidFill>
                  <a:srgbClr val="3F3F3F"/>
                </a:solidFill>
              </a:defRPr>
            </a:lvl7pPr>
            <a:lvl8pPr marL="3657600" lvl="7" indent="-355600" algn="l" rtl="0">
              <a:lnSpc>
                <a:spcPct val="100000"/>
              </a:lnSpc>
              <a:spcBef>
                <a:spcPts val="400"/>
              </a:spcBef>
              <a:spcAft>
                <a:spcPts val="0"/>
              </a:spcAft>
              <a:buClr>
                <a:srgbClr val="3F3F3F"/>
              </a:buClr>
              <a:buSzPts val="2000"/>
              <a:buChar char="•"/>
              <a:defRPr>
                <a:solidFill>
                  <a:srgbClr val="3F3F3F"/>
                </a:solidFill>
              </a:defRPr>
            </a:lvl8pPr>
            <a:lvl9pPr marL="4114800" lvl="8" indent="-355600" algn="l" rtl="0">
              <a:lnSpc>
                <a:spcPct val="100000"/>
              </a:lnSpc>
              <a:spcBef>
                <a:spcPts val="400"/>
              </a:spcBef>
              <a:spcAft>
                <a:spcPts val="0"/>
              </a:spcAft>
              <a:buClr>
                <a:srgbClr val="3F3F3F"/>
              </a:buClr>
              <a:buSzPts val="2000"/>
              <a:buChar char="•"/>
              <a:defRPr>
                <a:solidFill>
                  <a:srgbClr val="3F3F3F"/>
                </a:solidFill>
              </a:defRPr>
            </a:lvl9pPr>
          </a:lstStyle>
          <a:p>
            <a:endParaRPr/>
          </a:p>
        </p:txBody>
      </p:sp>
      <p:pic>
        <p:nvPicPr>
          <p:cNvPr id="219" name="Google Shape;219;g2680b0f1b10_0_249"/>
          <p:cNvPicPr preferRelativeResize="0"/>
          <p:nvPr/>
        </p:nvPicPr>
        <p:blipFill rotWithShape="1">
          <a:blip r:embed="rId4">
            <a:alphaModFix/>
          </a:blip>
          <a:srcRect/>
          <a:stretch/>
        </p:blipFill>
        <p:spPr>
          <a:xfrm>
            <a:off x="14707916" y="609924"/>
            <a:ext cx="1268383" cy="675689"/>
          </a:xfrm>
          <a:prstGeom prst="rect">
            <a:avLst/>
          </a:prstGeom>
          <a:noFill/>
          <a:ln>
            <a:noFill/>
          </a:ln>
        </p:spPr>
      </p:pic>
      <p:pic>
        <p:nvPicPr>
          <p:cNvPr id="220" name="Google Shape;220;g2680b0f1b10_0_249"/>
          <p:cNvPicPr preferRelativeResize="0"/>
          <p:nvPr/>
        </p:nvPicPr>
        <p:blipFill rotWithShape="1">
          <a:blip r:embed="rId5">
            <a:alphaModFix/>
          </a:blip>
          <a:srcRect/>
          <a:stretch/>
        </p:blipFill>
        <p:spPr>
          <a:xfrm>
            <a:off x="13214203" y="651061"/>
            <a:ext cx="1520666" cy="675689"/>
          </a:xfrm>
          <a:prstGeom prst="rect">
            <a:avLst/>
          </a:prstGeom>
          <a:noFill/>
          <a:ln>
            <a:noFill/>
          </a:ln>
        </p:spPr>
      </p:pic>
      <p:pic>
        <p:nvPicPr>
          <p:cNvPr id="221" name="Google Shape;221;g2680b0f1b10_0_249"/>
          <p:cNvPicPr preferRelativeResize="0"/>
          <p:nvPr/>
        </p:nvPicPr>
        <p:blipFill rotWithShape="1">
          <a:blip r:embed="rId6">
            <a:alphaModFix/>
          </a:blip>
          <a:srcRect/>
          <a:stretch/>
        </p:blipFill>
        <p:spPr>
          <a:xfrm>
            <a:off x="11220250" y="609924"/>
            <a:ext cx="1993958" cy="675689"/>
          </a:xfrm>
          <a:prstGeom prst="rect">
            <a:avLst/>
          </a:prstGeom>
          <a:noFill/>
          <a:ln>
            <a:noFill/>
          </a:ln>
        </p:spPr>
      </p:pic>
      <p:pic>
        <p:nvPicPr>
          <p:cNvPr id="222" name="Google Shape;222;g2680b0f1b10_0_249"/>
          <p:cNvPicPr preferRelativeResize="0"/>
          <p:nvPr/>
        </p:nvPicPr>
        <p:blipFill rotWithShape="1">
          <a:blip r:embed="rId7">
            <a:alphaModFix/>
          </a:blip>
          <a:srcRect/>
          <a:stretch/>
        </p:blipFill>
        <p:spPr>
          <a:xfrm>
            <a:off x="2095500" y="505775"/>
            <a:ext cx="973676" cy="973676"/>
          </a:xfrm>
          <a:prstGeom prst="rect">
            <a:avLst/>
          </a:prstGeom>
          <a:noFill/>
          <a:ln>
            <a:noFill/>
          </a:ln>
        </p:spPr>
      </p:pic>
      <p:sp>
        <p:nvSpPr>
          <p:cNvPr id="223" name="Google Shape;223;g2680b0f1b10_0_249"/>
          <p:cNvSpPr/>
          <p:nvPr/>
        </p:nvSpPr>
        <p:spPr>
          <a:xfrm>
            <a:off x="-190850" y="76350"/>
            <a:ext cx="1927500" cy="11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 name="Google Shape;224;g2680b0f1b10_0_249"/>
          <p:cNvGrpSpPr/>
          <p:nvPr/>
        </p:nvGrpSpPr>
        <p:grpSpPr>
          <a:xfrm rot="5400000">
            <a:off x="-6454725" y="3424063"/>
            <a:ext cx="10721261" cy="3230403"/>
            <a:chOff x="0" y="-38100"/>
            <a:chExt cx="2823688" cy="850800"/>
          </a:xfrm>
        </p:grpSpPr>
        <p:sp>
          <p:nvSpPr>
            <p:cNvPr id="225" name="Google Shape;225;g2680b0f1b10_0_249"/>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226" name="Google Shape;226;g2680b0f1b10_0_249"/>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227" name="Google Shape;227;g2680b0f1b10_0_249"/>
          <p:cNvSpPr txBox="1">
            <a:spLocks noGrp="1"/>
          </p:cNvSpPr>
          <p:nvPr>
            <p:ph type="subTitle" idx="6"/>
          </p:nvPr>
        </p:nvSpPr>
        <p:spPr>
          <a:xfrm>
            <a:off x="1699650" y="5461713"/>
            <a:ext cx="8061600" cy="4986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640"/>
              </a:spcBef>
              <a:spcAft>
                <a:spcPts val="0"/>
              </a:spcAft>
              <a:buSzPts val="2400"/>
              <a:buNone/>
              <a:defRPr sz="2400"/>
            </a:lvl1pPr>
            <a:lvl2pPr lvl="1" algn="l" rtl="0">
              <a:lnSpc>
                <a:spcPct val="100000"/>
              </a:lnSpc>
              <a:spcBef>
                <a:spcPts val="560"/>
              </a:spcBef>
              <a:spcAft>
                <a:spcPts val="0"/>
              </a:spcAft>
              <a:buSzPts val="2400"/>
              <a:buNone/>
              <a:defRPr sz="2400"/>
            </a:lvl2pPr>
            <a:lvl3pPr lvl="2" algn="l" rtl="0">
              <a:lnSpc>
                <a:spcPct val="100000"/>
              </a:lnSpc>
              <a:spcBef>
                <a:spcPts val="480"/>
              </a:spcBef>
              <a:spcAft>
                <a:spcPts val="0"/>
              </a:spcAft>
              <a:buSzPts val="2400"/>
              <a:buNone/>
              <a:defRPr/>
            </a:lvl3pPr>
            <a:lvl4pPr lvl="3" algn="l" rtl="0">
              <a:lnSpc>
                <a:spcPct val="100000"/>
              </a:lnSpc>
              <a:spcBef>
                <a:spcPts val="400"/>
              </a:spcBef>
              <a:spcAft>
                <a:spcPts val="0"/>
              </a:spcAft>
              <a:buSzPts val="2400"/>
              <a:buNone/>
              <a:defRPr sz="2400"/>
            </a:lvl4pPr>
            <a:lvl5pPr lvl="4" algn="l" rtl="0">
              <a:lnSpc>
                <a:spcPct val="100000"/>
              </a:lnSpc>
              <a:spcBef>
                <a:spcPts val="400"/>
              </a:spcBef>
              <a:spcAft>
                <a:spcPts val="0"/>
              </a:spcAft>
              <a:buSzPts val="2400"/>
              <a:buNone/>
              <a:defRPr sz="2400"/>
            </a:lvl5pPr>
            <a:lvl6pPr lvl="5" algn="l" rtl="0">
              <a:lnSpc>
                <a:spcPct val="100000"/>
              </a:lnSpc>
              <a:spcBef>
                <a:spcPts val="400"/>
              </a:spcBef>
              <a:spcAft>
                <a:spcPts val="0"/>
              </a:spcAft>
              <a:buSzPts val="2400"/>
              <a:buNone/>
              <a:defRPr sz="2400"/>
            </a:lvl6pPr>
            <a:lvl7pPr lvl="6" algn="l" rtl="0">
              <a:lnSpc>
                <a:spcPct val="100000"/>
              </a:lnSpc>
              <a:spcBef>
                <a:spcPts val="400"/>
              </a:spcBef>
              <a:spcAft>
                <a:spcPts val="0"/>
              </a:spcAft>
              <a:buSzPts val="2400"/>
              <a:buNone/>
              <a:defRPr sz="2400"/>
            </a:lvl7pPr>
            <a:lvl8pPr lvl="7" algn="l" rtl="0">
              <a:lnSpc>
                <a:spcPct val="100000"/>
              </a:lnSpc>
              <a:spcBef>
                <a:spcPts val="400"/>
              </a:spcBef>
              <a:spcAft>
                <a:spcPts val="0"/>
              </a:spcAft>
              <a:buSzPts val="2400"/>
              <a:buNone/>
              <a:defRPr sz="2400"/>
            </a:lvl8pPr>
            <a:lvl9pPr lvl="8" algn="l" rtl="0">
              <a:lnSpc>
                <a:spcPct val="100000"/>
              </a:lnSpc>
              <a:spcBef>
                <a:spcPts val="40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8"/>
        <p:cNvGrpSpPr/>
        <p:nvPr/>
      </p:nvGrpSpPr>
      <p:grpSpPr>
        <a:xfrm>
          <a:off x="0" y="0"/>
          <a:ext cx="0" cy="0"/>
          <a:chOff x="0" y="0"/>
          <a:chExt cx="0" cy="0"/>
        </a:xfrm>
      </p:grpSpPr>
      <p:sp>
        <p:nvSpPr>
          <p:cNvPr id="229" name="Google Shape;229;g2680b0f1b10_0_2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0"/>
        <p:cNvGrpSpPr/>
        <p:nvPr/>
      </p:nvGrpSpPr>
      <p:grpSpPr>
        <a:xfrm>
          <a:off x="0" y="0"/>
          <a:ext cx="0" cy="0"/>
          <a:chOff x="0" y="0"/>
          <a:chExt cx="0" cy="0"/>
        </a:xfrm>
      </p:grpSpPr>
      <p:sp>
        <p:nvSpPr>
          <p:cNvPr id="231" name="Google Shape;231;g2680b0f1b10_0_271"/>
          <p:cNvSpPr txBox="1">
            <a:spLocks noGrp="1"/>
          </p:cNvSpPr>
          <p:nvPr>
            <p:ph type="title"/>
          </p:nvPr>
        </p:nvSpPr>
        <p:spPr>
          <a:xfrm>
            <a:off x="647700" y="3201075"/>
            <a:ext cx="8229600" cy="1143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4400"/>
              <a:buFont typeface="Poppins"/>
              <a:buNone/>
              <a:defRPr sz="6000">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232" name="Google Shape;232;g2680b0f1b10_0_271"/>
          <p:cNvGrpSpPr/>
          <p:nvPr/>
        </p:nvGrpSpPr>
        <p:grpSpPr>
          <a:xfrm>
            <a:off x="0" y="9113638"/>
            <a:ext cx="10721261" cy="3230403"/>
            <a:chOff x="0" y="-38100"/>
            <a:chExt cx="2823688" cy="850800"/>
          </a:xfrm>
        </p:grpSpPr>
        <p:sp>
          <p:nvSpPr>
            <p:cNvPr id="233" name="Google Shape;233;g2680b0f1b10_0_271"/>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234" name="Google Shape;234;g2680b0f1b10_0_27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235" name="Google Shape;235;g2680b0f1b10_0_271"/>
          <p:cNvPicPr preferRelativeResize="0"/>
          <p:nvPr/>
        </p:nvPicPr>
        <p:blipFill rotWithShape="1">
          <a:blip r:embed="rId2">
            <a:alphaModFix/>
          </a:blip>
          <a:srcRect/>
          <a:stretch/>
        </p:blipFill>
        <p:spPr>
          <a:xfrm rot="7996977">
            <a:off x="-3646807" y="6998456"/>
            <a:ext cx="4708562" cy="3826777"/>
          </a:xfrm>
          <a:prstGeom prst="rect">
            <a:avLst/>
          </a:prstGeom>
          <a:noFill/>
          <a:ln>
            <a:noFill/>
          </a:ln>
        </p:spPr>
      </p:pic>
      <p:sp>
        <p:nvSpPr>
          <p:cNvPr id="236" name="Google Shape;236;g2680b0f1b10_0_271"/>
          <p:cNvSpPr txBox="1">
            <a:spLocks noGrp="1"/>
          </p:cNvSpPr>
          <p:nvPr>
            <p:ph type="body" idx="1"/>
          </p:nvPr>
        </p:nvSpPr>
        <p:spPr>
          <a:xfrm>
            <a:off x="647700" y="9522619"/>
            <a:ext cx="6270600" cy="50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sz="2000" b="1">
                <a:solidFill>
                  <a:schemeClr val="lt1"/>
                </a:solidFill>
              </a:defRPr>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37" name="Google Shape;237;g2680b0f1b10_0_271"/>
          <p:cNvSpPr>
            <a:spLocks noGrp="1"/>
          </p:cNvSpPr>
          <p:nvPr>
            <p:ph type="pic" idx="2"/>
          </p:nvPr>
        </p:nvSpPr>
        <p:spPr>
          <a:xfrm>
            <a:off x="10721189" y="0"/>
            <a:ext cx="7566900" cy="9258300"/>
          </a:xfrm>
          <a:prstGeom prst="rect">
            <a:avLst/>
          </a:prstGeom>
          <a:noFill/>
          <a:ln>
            <a:noFill/>
          </a:ln>
        </p:spPr>
      </p:sp>
      <p:sp>
        <p:nvSpPr>
          <p:cNvPr id="238" name="Google Shape;238;g2680b0f1b10_0_271"/>
          <p:cNvSpPr txBox="1">
            <a:spLocks noGrp="1"/>
          </p:cNvSpPr>
          <p:nvPr>
            <p:ph type="subTitle" idx="3"/>
          </p:nvPr>
        </p:nvSpPr>
        <p:spPr>
          <a:xfrm>
            <a:off x="724663" y="5458400"/>
            <a:ext cx="6116700" cy="9735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640"/>
              </a:spcBef>
              <a:spcAft>
                <a:spcPts val="0"/>
              </a:spcAft>
              <a:buSzPts val="2900"/>
              <a:buNone/>
              <a:defRPr sz="2900"/>
            </a:lvl1pPr>
            <a:lvl2pPr lvl="1" algn="l" rtl="0">
              <a:lnSpc>
                <a:spcPct val="100000"/>
              </a:lnSpc>
              <a:spcBef>
                <a:spcPts val="560"/>
              </a:spcBef>
              <a:spcAft>
                <a:spcPts val="0"/>
              </a:spcAft>
              <a:buSzPts val="2500"/>
              <a:buNone/>
              <a:defRPr sz="2500"/>
            </a:lvl2pPr>
            <a:lvl3pPr lvl="2" algn="l" rtl="0">
              <a:lnSpc>
                <a:spcPct val="100000"/>
              </a:lnSpc>
              <a:spcBef>
                <a:spcPts val="480"/>
              </a:spcBef>
              <a:spcAft>
                <a:spcPts val="0"/>
              </a:spcAft>
              <a:buSzPts val="2100"/>
              <a:buNone/>
              <a:defRPr sz="2100"/>
            </a:lvl3pPr>
            <a:lvl4pPr lvl="3" algn="l" rtl="0">
              <a:lnSpc>
                <a:spcPct val="100000"/>
              </a:lnSpc>
              <a:spcBef>
                <a:spcPts val="400"/>
              </a:spcBef>
              <a:spcAft>
                <a:spcPts val="0"/>
              </a:spcAft>
              <a:buSzPts val="1700"/>
              <a:buNone/>
              <a:defRPr sz="1700"/>
            </a:lvl4pPr>
            <a:lvl5pPr lvl="4" algn="l" rtl="0">
              <a:lnSpc>
                <a:spcPct val="100000"/>
              </a:lnSpc>
              <a:spcBef>
                <a:spcPts val="400"/>
              </a:spcBef>
              <a:spcAft>
                <a:spcPts val="0"/>
              </a:spcAft>
              <a:buSzPts val="1700"/>
              <a:buNone/>
              <a:defRPr sz="1700"/>
            </a:lvl5pPr>
            <a:lvl6pPr lvl="5" algn="l" rtl="0">
              <a:lnSpc>
                <a:spcPct val="100000"/>
              </a:lnSpc>
              <a:spcBef>
                <a:spcPts val="400"/>
              </a:spcBef>
              <a:spcAft>
                <a:spcPts val="0"/>
              </a:spcAft>
              <a:buSzPts val="1700"/>
              <a:buNone/>
              <a:defRPr sz="1700"/>
            </a:lvl6pPr>
            <a:lvl7pPr lvl="6" algn="l" rtl="0">
              <a:lnSpc>
                <a:spcPct val="100000"/>
              </a:lnSpc>
              <a:spcBef>
                <a:spcPts val="400"/>
              </a:spcBef>
              <a:spcAft>
                <a:spcPts val="0"/>
              </a:spcAft>
              <a:buSzPts val="1700"/>
              <a:buNone/>
              <a:defRPr sz="1700"/>
            </a:lvl7pPr>
            <a:lvl8pPr lvl="7" algn="l" rtl="0">
              <a:lnSpc>
                <a:spcPct val="100000"/>
              </a:lnSpc>
              <a:spcBef>
                <a:spcPts val="400"/>
              </a:spcBef>
              <a:spcAft>
                <a:spcPts val="0"/>
              </a:spcAft>
              <a:buSzPts val="1700"/>
              <a:buNone/>
              <a:defRPr sz="1700"/>
            </a:lvl8pPr>
            <a:lvl9pPr lvl="8" algn="l" rtl="0">
              <a:lnSpc>
                <a:spcPct val="100000"/>
              </a:lnSpc>
              <a:spcBef>
                <a:spcPts val="400"/>
              </a:spcBef>
              <a:spcAft>
                <a:spcPts val="0"/>
              </a:spcAft>
              <a:buSzPts val="1700"/>
              <a:buNone/>
              <a:defRPr sz="1700"/>
            </a:lvl9pPr>
          </a:lstStyle>
          <a:p>
            <a:endParaRPr/>
          </a:p>
        </p:txBody>
      </p:sp>
      <p:grpSp>
        <p:nvGrpSpPr>
          <p:cNvPr id="239" name="Google Shape;239;g2680b0f1b10_0_271"/>
          <p:cNvGrpSpPr/>
          <p:nvPr/>
        </p:nvGrpSpPr>
        <p:grpSpPr>
          <a:xfrm>
            <a:off x="13474250" y="293846"/>
            <a:ext cx="4393774" cy="679501"/>
            <a:chOff x="13474250" y="293846"/>
            <a:chExt cx="4393774" cy="679501"/>
          </a:xfrm>
        </p:grpSpPr>
        <p:pic>
          <p:nvPicPr>
            <p:cNvPr id="240" name="Google Shape;240;g2680b0f1b10_0_271"/>
            <p:cNvPicPr preferRelativeResize="0"/>
            <p:nvPr/>
          </p:nvPicPr>
          <p:blipFill rotWithShape="1">
            <a:blip r:embed="rId3">
              <a:alphaModFix/>
            </a:blip>
            <a:srcRect/>
            <a:stretch/>
          </p:blipFill>
          <p:spPr>
            <a:xfrm>
              <a:off x="16696256" y="293846"/>
              <a:ext cx="1171768" cy="640507"/>
            </a:xfrm>
            <a:prstGeom prst="rect">
              <a:avLst/>
            </a:prstGeom>
            <a:noFill/>
            <a:ln>
              <a:noFill/>
            </a:ln>
          </p:spPr>
        </p:pic>
        <p:pic>
          <p:nvPicPr>
            <p:cNvPr id="241" name="Google Shape;241;g2680b0f1b10_0_271"/>
            <p:cNvPicPr preferRelativeResize="0"/>
            <p:nvPr/>
          </p:nvPicPr>
          <p:blipFill rotWithShape="1">
            <a:blip r:embed="rId4">
              <a:alphaModFix/>
            </a:blip>
            <a:srcRect/>
            <a:stretch/>
          </p:blipFill>
          <p:spPr>
            <a:xfrm>
              <a:off x="15316321" y="332841"/>
              <a:ext cx="1404836" cy="640506"/>
            </a:xfrm>
            <a:prstGeom prst="rect">
              <a:avLst/>
            </a:prstGeom>
            <a:noFill/>
            <a:ln>
              <a:noFill/>
            </a:ln>
          </p:spPr>
        </p:pic>
        <p:pic>
          <p:nvPicPr>
            <p:cNvPr id="242" name="Google Shape;242;g2680b0f1b10_0_271"/>
            <p:cNvPicPr preferRelativeResize="0"/>
            <p:nvPr/>
          </p:nvPicPr>
          <p:blipFill rotWithShape="1">
            <a:blip r:embed="rId5">
              <a:alphaModFix/>
            </a:blip>
            <a:srcRect/>
            <a:stretch/>
          </p:blipFill>
          <p:spPr>
            <a:xfrm>
              <a:off x="13474250" y="293846"/>
              <a:ext cx="1842079" cy="64050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verview">
  <p:cSld name="Overview">
    <p:spTree>
      <p:nvGrpSpPr>
        <p:cNvPr id="1" name="Shape 243"/>
        <p:cNvGrpSpPr/>
        <p:nvPr/>
      </p:nvGrpSpPr>
      <p:grpSpPr>
        <a:xfrm>
          <a:off x="0" y="0"/>
          <a:ext cx="0" cy="0"/>
          <a:chOff x="0" y="0"/>
          <a:chExt cx="0" cy="0"/>
        </a:xfrm>
      </p:grpSpPr>
      <p:sp>
        <p:nvSpPr>
          <p:cNvPr id="244" name="Google Shape;244;g2680b0f1b10_0_284"/>
          <p:cNvSpPr>
            <a:spLocks noGrp="1"/>
          </p:cNvSpPr>
          <p:nvPr>
            <p:ph type="pic" idx="2"/>
          </p:nvPr>
        </p:nvSpPr>
        <p:spPr>
          <a:xfrm>
            <a:off x="0" y="6606376"/>
            <a:ext cx="18288000" cy="3787200"/>
          </a:xfrm>
          <a:prstGeom prst="rect">
            <a:avLst/>
          </a:prstGeom>
          <a:noFill/>
          <a:ln>
            <a:noFill/>
          </a:ln>
        </p:spPr>
      </p:sp>
      <p:sp>
        <p:nvSpPr>
          <p:cNvPr id="245" name="Google Shape;245;g2680b0f1b10_0_284"/>
          <p:cNvSpPr txBox="1">
            <a:spLocks noGrp="1"/>
          </p:cNvSpPr>
          <p:nvPr>
            <p:ph type="title"/>
          </p:nvPr>
        </p:nvSpPr>
        <p:spPr>
          <a:xfrm>
            <a:off x="914400" y="2800563"/>
            <a:ext cx="7147500" cy="1980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4400"/>
              <a:buNone/>
              <a:defRPr sz="6000">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6" name="Google Shape;246;g2680b0f1b10_0_284"/>
          <p:cNvSpPr txBox="1">
            <a:spLocks noGrp="1"/>
          </p:cNvSpPr>
          <p:nvPr>
            <p:ph type="body" idx="1"/>
          </p:nvPr>
        </p:nvSpPr>
        <p:spPr>
          <a:xfrm>
            <a:off x="933583" y="4781445"/>
            <a:ext cx="6019800" cy="1143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000"/>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47" name="Google Shape;247;g2680b0f1b10_0_284"/>
          <p:cNvSpPr txBox="1">
            <a:spLocks noGrp="1"/>
          </p:cNvSpPr>
          <p:nvPr>
            <p:ph type="body" idx="3"/>
          </p:nvPr>
        </p:nvSpPr>
        <p:spPr>
          <a:xfrm>
            <a:off x="8636190" y="2980106"/>
            <a:ext cx="3479700" cy="533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800" b="1">
                <a:solidFill>
                  <a:srgbClr val="38A1B6"/>
                </a:solidFill>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48" name="Google Shape;248;g2680b0f1b10_0_284"/>
          <p:cNvSpPr txBox="1">
            <a:spLocks noGrp="1"/>
          </p:cNvSpPr>
          <p:nvPr>
            <p:ph type="body" idx="4"/>
          </p:nvPr>
        </p:nvSpPr>
        <p:spPr>
          <a:xfrm>
            <a:off x="13651195" y="2980106"/>
            <a:ext cx="3479700" cy="533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800" b="1">
                <a:solidFill>
                  <a:srgbClr val="38A1B6"/>
                </a:solidFill>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249"/>
        <p:cNvGrpSpPr/>
        <p:nvPr/>
      </p:nvGrpSpPr>
      <p:grpSpPr>
        <a:xfrm>
          <a:off x="0" y="0"/>
          <a:ext cx="0" cy="0"/>
          <a:chOff x="0" y="0"/>
          <a:chExt cx="0" cy="0"/>
        </a:xfrm>
      </p:grpSpPr>
      <p:sp>
        <p:nvSpPr>
          <p:cNvPr id="250" name="Google Shape;250;g2680b0f1b10_0_290"/>
          <p:cNvSpPr txBox="1">
            <a:spLocks noGrp="1"/>
          </p:cNvSpPr>
          <p:nvPr>
            <p:ph type="title"/>
          </p:nvPr>
        </p:nvSpPr>
        <p:spPr>
          <a:xfrm>
            <a:off x="5029198" y="3011970"/>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SzPts val="4400"/>
              <a:buNone/>
              <a:defRPr sz="6000">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251" name="Google Shape;251;g2680b0f1b10_0_290"/>
          <p:cNvCxnSpPr/>
          <p:nvPr/>
        </p:nvCxnSpPr>
        <p:spPr>
          <a:xfrm rot="10800000" flipH="1">
            <a:off x="1846541" y="5883200"/>
            <a:ext cx="15412800" cy="18900"/>
          </a:xfrm>
          <a:prstGeom prst="straightConnector1">
            <a:avLst/>
          </a:prstGeom>
          <a:noFill/>
          <a:ln w="19050" cap="flat" cmpd="sng">
            <a:solidFill>
              <a:srgbClr val="1993AB"/>
            </a:solidFill>
            <a:prstDash val="solid"/>
            <a:round/>
            <a:headEnd type="none" w="sm" len="sm"/>
            <a:tailEnd type="none" w="sm" len="sm"/>
          </a:ln>
        </p:spPr>
      </p:cxnSp>
      <p:grpSp>
        <p:nvGrpSpPr>
          <p:cNvPr id="252" name="Google Shape;252;g2680b0f1b10_0_290"/>
          <p:cNvGrpSpPr/>
          <p:nvPr/>
        </p:nvGrpSpPr>
        <p:grpSpPr>
          <a:xfrm>
            <a:off x="1030524" y="5464610"/>
            <a:ext cx="814190" cy="817839"/>
            <a:chOff x="1813" y="0"/>
            <a:chExt cx="809173" cy="812800"/>
          </a:xfrm>
        </p:grpSpPr>
        <p:sp>
          <p:nvSpPr>
            <p:cNvPr id="253" name="Google Shape;253;g2680b0f1b10_0_29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g2680b0f1b10_0_290"/>
            <p:cNvSpPr txBox="1"/>
            <p:nvPr/>
          </p:nvSpPr>
          <p:spPr>
            <a:xfrm>
              <a:off x="76200" y="114300"/>
              <a:ext cx="660300" cy="6222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55" name="Google Shape;255;g2680b0f1b10_0_290"/>
          <p:cNvGrpSpPr/>
          <p:nvPr/>
        </p:nvGrpSpPr>
        <p:grpSpPr>
          <a:xfrm>
            <a:off x="5274149" y="5464610"/>
            <a:ext cx="814190" cy="817839"/>
            <a:chOff x="1813" y="0"/>
            <a:chExt cx="809173" cy="812800"/>
          </a:xfrm>
        </p:grpSpPr>
        <p:sp>
          <p:nvSpPr>
            <p:cNvPr id="256" name="Google Shape;256;g2680b0f1b10_0_29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g2680b0f1b10_0_290"/>
            <p:cNvSpPr txBox="1"/>
            <p:nvPr/>
          </p:nvSpPr>
          <p:spPr>
            <a:xfrm>
              <a:off x="76200" y="114300"/>
              <a:ext cx="660300" cy="6222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58" name="Google Shape;258;g2680b0f1b10_0_290"/>
          <p:cNvGrpSpPr/>
          <p:nvPr/>
        </p:nvGrpSpPr>
        <p:grpSpPr>
          <a:xfrm>
            <a:off x="9520978" y="5464610"/>
            <a:ext cx="814190" cy="817839"/>
            <a:chOff x="1813" y="0"/>
            <a:chExt cx="809173" cy="812800"/>
          </a:xfrm>
        </p:grpSpPr>
        <p:sp>
          <p:nvSpPr>
            <p:cNvPr id="259" name="Google Shape;259;g2680b0f1b10_0_29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2680b0f1b10_0_290"/>
            <p:cNvSpPr txBox="1"/>
            <p:nvPr/>
          </p:nvSpPr>
          <p:spPr>
            <a:xfrm>
              <a:off x="76200" y="114300"/>
              <a:ext cx="660300" cy="6222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61" name="Google Shape;261;g2680b0f1b10_0_290"/>
          <p:cNvGrpSpPr/>
          <p:nvPr/>
        </p:nvGrpSpPr>
        <p:grpSpPr>
          <a:xfrm>
            <a:off x="13761399" y="5464610"/>
            <a:ext cx="814190" cy="817839"/>
            <a:chOff x="1813" y="0"/>
            <a:chExt cx="809173" cy="812800"/>
          </a:xfrm>
        </p:grpSpPr>
        <p:sp>
          <p:nvSpPr>
            <p:cNvPr id="262" name="Google Shape;262;g2680b0f1b10_0_29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g2680b0f1b10_0_290"/>
            <p:cNvSpPr txBox="1"/>
            <p:nvPr/>
          </p:nvSpPr>
          <p:spPr>
            <a:xfrm>
              <a:off x="76200" y="114300"/>
              <a:ext cx="660300" cy="6222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64" name="Google Shape;264;g2680b0f1b10_0_290"/>
          <p:cNvSpPr txBox="1"/>
          <p:nvPr/>
        </p:nvSpPr>
        <p:spPr>
          <a:xfrm>
            <a:off x="1058128" y="5740175"/>
            <a:ext cx="759000" cy="2769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01.</a:t>
            </a:r>
            <a:endParaRPr sz="1400" b="0" i="0" u="none" strike="noStrike" cap="none">
              <a:solidFill>
                <a:srgbClr val="000000"/>
              </a:solidFill>
              <a:latin typeface="Arial"/>
              <a:ea typeface="Arial"/>
              <a:cs typeface="Arial"/>
              <a:sym typeface="Arial"/>
            </a:endParaRPr>
          </a:p>
        </p:txBody>
      </p:sp>
      <p:sp>
        <p:nvSpPr>
          <p:cNvPr id="265" name="Google Shape;265;g2680b0f1b10_0_290"/>
          <p:cNvSpPr txBox="1"/>
          <p:nvPr/>
        </p:nvSpPr>
        <p:spPr>
          <a:xfrm>
            <a:off x="5301753" y="5740175"/>
            <a:ext cx="759000" cy="2769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02.</a:t>
            </a:r>
            <a:endParaRPr sz="1400" b="0" i="0" u="none" strike="noStrike" cap="none">
              <a:solidFill>
                <a:srgbClr val="000000"/>
              </a:solidFill>
              <a:latin typeface="Arial"/>
              <a:ea typeface="Arial"/>
              <a:cs typeface="Arial"/>
              <a:sym typeface="Arial"/>
            </a:endParaRPr>
          </a:p>
        </p:txBody>
      </p:sp>
      <p:sp>
        <p:nvSpPr>
          <p:cNvPr id="266" name="Google Shape;266;g2680b0f1b10_0_290"/>
          <p:cNvSpPr txBox="1"/>
          <p:nvPr/>
        </p:nvSpPr>
        <p:spPr>
          <a:xfrm>
            <a:off x="9548583" y="5740175"/>
            <a:ext cx="759000" cy="2769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03.</a:t>
            </a:r>
            <a:endParaRPr sz="1400" b="0" i="0" u="none" strike="noStrike" cap="none">
              <a:solidFill>
                <a:srgbClr val="000000"/>
              </a:solidFill>
              <a:latin typeface="Arial"/>
              <a:ea typeface="Arial"/>
              <a:cs typeface="Arial"/>
              <a:sym typeface="Arial"/>
            </a:endParaRPr>
          </a:p>
        </p:txBody>
      </p:sp>
      <p:sp>
        <p:nvSpPr>
          <p:cNvPr id="267" name="Google Shape;267;g2680b0f1b10_0_290"/>
          <p:cNvSpPr txBox="1"/>
          <p:nvPr/>
        </p:nvSpPr>
        <p:spPr>
          <a:xfrm>
            <a:off x="13789003" y="5740175"/>
            <a:ext cx="759000" cy="2769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04.</a:t>
            </a:r>
            <a:endParaRPr sz="1400" b="0" i="0" u="none" strike="noStrike" cap="none">
              <a:solidFill>
                <a:srgbClr val="000000"/>
              </a:solidFill>
              <a:latin typeface="Arial"/>
              <a:ea typeface="Arial"/>
              <a:cs typeface="Arial"/>
              <a:sym typeface="Arial"/>
            </a:endParaRPr>
          </a:p>
        </p:txBody>
      </p:sp>
      <p:grpSp>
        <p:nvGrpSpPr>
          <p:cNvPr id="268" name="Google Shape;268;g2680b0f1b10_0_290"/>
          <p:cNvGrpSpPr/>
          <p:nvPr/>
        </p:nvGrpSpPr>
        <p:grpSpPr>
          <a:xfrm rot="5400000">
            <a:off x="16983706" y="5726180"/>
            <a:ext cx="412415" cy="360863"/>
            <a:chOff x="0" y="0"/>
            <a:chExt cx="812800" cy="711200"/>
          </a:xfrm>
        </p:grpSpPr>
        <p:sp>
          <p:nvSpPr>
            <p:cNvPr id="269" name="Google Shape;269;g2680b0f1b10_0_29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6DB4"/>
            </a:solidFill>
            <a:ln>
              <a:noFill/>
            </a:ln>
          </p:spPr>
        </p:sp>
        <p:sp>
          <p:nvSpPr>
            <p:cNvPr id="270" name="Google Shape;270;g2680b0f1b10_0_290"/>
            <p:cNvSpPr txBox="1"/>
            <p:nvPr/>
          </p:nvSpPr>
          <p:spPr>
            <a:xfrm>
              <a:off x="127000" y="292100"/>
              <a:ext cx="558900" cy="3684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271" name="Google Shape;271;g2680b0f1b10_0_290"/>
          <p:cNvGrpSpPr/>
          <p:nvPr/>
        </p:nvGrpSpPr>
        <p:grpSpPr>
          <a:xfrm>
            <a:off x="0" y="9113638"/>
            <a:ext cx="18288118" cy="3230403"/>
            <a:chOff x="0" y="-38100"/>
            <a:chExt cx="4816592" cy="850800"/>
          </a:xfrm>
        </p:grpSpPr>
        <p:sp>
          <p:nvSpPr>
            <p:cNvPr id="272" name="Google Shape;272;g2680b0f1b10_0_290"/>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273" name="Google Shape;273;g2680b0f1b10_0_290"/>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4" name="Google Shape;274;g2680b0f1b10_0_290"/>
          <p:cNvSpPr txBox="1">
            <a:spLocks noGrp="1"/>
          </p:cNvSpPr>
          <p:nvPr>
            <p:ph type="body" idx="1"/>
          </p:nvPr>
        </p:nvSpPr>
        <p:spPr>
          <a:xfrm>
            <a:off x="1028625" y="6425314"/>
            <a:ext cx="2485800" cy="726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b="1"/>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75" name="Google Shape;275;g2680b0f1b10_0_290"/>
          <p:cNvSpPr txBox="1">
            <a:spLocks noGrp="1"/>
          </p:cNvSpPr>
          <p:nvPr>
            <p:ph type="body" idx="2"/>
          </p:nvPr>
        </p:nvSpPr>
        <p:spPr>
          <a:xfrm>
            <a:off x="7125831" y="9419065"/>
            <a:ext cx="4036200" cy="707100"/>
          </a:xfrm>
          <a:prstGeom prst="rect">
            <a:avLst/>
          </a:prstGeom>
          <a:noFill/>
          <a:ln>
            <a:noFill/>
          </a:ln>
        </p:spPr>
        <p:txBody>
          <a:bodyPr spcFirstLastPara="1" wrap="square" lIns="91425" tIns="45700" rIns="91425" bIns="45700" anchor="ctr" anchorCtr="0">
            <a:noAutofit/>
          </a:bodyPr>
          <a:lstStyle>
            <a:lvl1pPr marL="457200" lvl="0" indent="-228600" algn="ctr" rtl="0">
              <a:lnSpc>
                <a:spcPct val="100000"/>
              </a:lnSpc>
              <a:spcBef>
                <a:spcPts val="640"/>
              </a:spcBef>
              <a:spcAft>
                <a:spcPts val="0"/>
              </a:spcAft>
              <a:buSzPts val="3200"/>
              <a:buNone/>
              <a:defRPr sz="2400" b="1">
                <a:solidFill>
                  <a:schemeClr val="lt1"/>
                </a:solidFill>
                <a:latin typeface="Calibri"/>
                <a:ea typeface="Calibri"/>
                <a:cs typeface="Calibri"/>
                <a:sym typeface="Calibri"/>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76" name="Google Shape;276;g2680b0f1b10_0_290"/>
          <p:cNvSpPr txBox="1">
            <a:spLocks noGrp="1"/>
          </p:cNvSpPr>
          <p:nvPr>
            <p:ph type="body" idx="3"/>
          </p:nvPr>
        </p:nvSpPr>
        <p:spPr>
          <a:xfrm>
            <a:off x="5348996" y="6431494"/>
            <a:ext cx="2485800" cy="726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b="1"/>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77" name="Google Shape;277;g2680b0f1b10_0_290"/>
          <p:cNvSpPr txBox="1">
            <a:spLocks noGrp="1"/>
          </p:cNvSpPr>
          <p:nvPr>
            <p:ph type="body" idx="4"/>
          </p:nvPr>
        </p:nvSpPr>
        <p:spPr>
          <a:xfrm>
            <a:off x="5348996" y="7200897"/>
            <a:ext cx="3972600" cy="17817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400">
                <a:latin typeface="Calibri"/>
                <a:ea typeface="Calibri"/>
                <a:cs typeface="Calibri"/>
                <a:sym typeface="Calibri"/>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78" name="Google Shape;278;g2680b0f1b10_0_290"/>
          <p:cNvSpPr txBox="1">
            <a:spLocks noGrp="1"/>
          </p:cNvSpPr>
          <p:nvPr>
            <p:ph type="body" idx="5"/>
          </p:nvPr>
        </p:nvSpPr>
        <p:spPr>
          <a:xfrm>
            <a:off x="9595825" y="6442997"/>
            <a:ext cx="2485800" cy="726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b="1"/>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79" name="Google Shape;279;g2680b0f1b10_0_290"/>
          <p:cNvSpPr txBox="1">
            <a:spLocks noGrp="1"/>
          </p:cNvSpPr>
          <p:nvPr>
            <p:ph type="body" idx="6"/>
          </p:nvPr>
        </p:nvSpPr>
        <p:spPr>
          <a:xfrm>
            <a:off x="9598183" y="7207174"/>
            <a:ext cx="3972600" cy="1765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400">
                <a:latin typeface="Calibri"/>
                <a:ea typeface="Calibri"/>
                <a:cs typeface="Calibri"/>
                <a:sym typeface="Calibri"/>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80" name="Google Shape;280;g2680b0f1b10_0_290"/>
          <p:cNvSpPr txBox="1">
            <a:spLocks noGrp="1"/>
          </p:cNvSpPr>
          <p:nvPr>
            <p:ph type="body" idx="7"/>
          </p:nvPr>
        </p:nvSpPr>
        <p:spPr>
          <a:xfrm>
            <a:off x="13761399" y="6431052"/>
            <a:ext cx="2485800" cy="7263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b="1"/>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81" name="Google Shape;281;g2680b0f1b10_0_290"/>
          <p:cNvSpPr txBox="1">
            <a:spLocks noGrp="1"/>
          </p:cNvSpPr>
          <p:nvPr>
            <p:ph type="body" idx="8"/>
          </p:nvPr>
        </p:nvSpPr>
        <p:spPr>
          <a:xfrm>
            <a:off x="13761399" y="7200895"/>
            <a:ext cx="3972600" cy="1846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400">
                <a:latin typeface="Calibri"/>
                <a:ea typeface="Calibri"/>
                <a:cs typeface="Calibri"/>
                <a:sym typeface="Calibri"/>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282" name="Google Shape;282;g2680b0f1b10_0_290"/>
          <p:cNvSpPr txBox="1">
            <a:spLocks noGrp="1"/>
          </p:cNvSpPr>
          <p:nvPr>
            <p:ph type="body" idx="9"/>
          </p:nvPr>
        </p:nvSpPr>
        <p:spPr>
          <a:xfrm>
            <a:off x="992865" y="7151790"/>
            <a:ext cx="4036200" cy="1846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640"/>
              </a:spcBef>
              <a:spcAft>
                <a:spcPts val="0"/>
              </a:spcAft>
              <a:buSzPts val="3200"/>
              <a:buNone/>
              <a:defRPr sz="2400">
                <a:latin typeface="Calibri"/>
                <a:ea typeface="Calibri"/>
                <a:cs typeface="Calibri"/>
                <a:sym typeface="Calibri"/>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pic>
        <p:nvPicPr>
          <p:cNvPr id="283" name="Google Shape;283;g2680b0f1b10_0_290"/>
          <p:cNvPicPr preferRelativeResize="0"/>
          <p:nvPr/>
        </p:nvPicPr>
        <p:blipFill rotWithShape="1">
          <a:blip r:embed="rId2">
            <a:alphaModFix/>
          </a:blip>
          <a:srcRect/>
          <a:stretch/>
        </p:blipFill>
        <p:spPr>
          <a:xfrm>
            <a:off x="15376980" y="822043"/>
            <a:ext cx="2189681" cy="1308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
        <p:nvSpPr>
          <p:cNvPr id="38" name="Google Shape;38;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ult">
  <p:cSld name="Result">
    <p:spTree>
      <p:nvGrpSpPr>
        <p:cNvPr id="1" name="Shape 284"/>
        <p:cNvGrpSpPr/>
        <p:nvPr/>
      </p:nvGrpSpPr>
      <p:grpSpPr>
        <a:xfrm>
          <a:off x="0" y="0"/>
          <a:ext cx="0" cy="0"/>
          <a:chOff x="0" y="0"/>
          <a:chExt cx="0" cy="0"/>
        </a:xfrm>
      </p:grpSpPr>
      <p:pic>
        <p:nvPicPr>
          <p:cNvPr id="285" name="Google Shape;285;g2680b0f1b10_0_325"/>
          <p:cNvPicPr preferRelativeResize="0"/>
          <p:nvPr/>
        </p:nvPicPr>
        <p:blipFill rotWithShape="1">
          <a:blip r:embed="rId2">
            <a:alphaModFix/>
          </a:blip>
          <a:srcRect/>
          <a:stretch/>
        </p:blipFill>
        <p:spPr>
          <a:xfrm>
            <a:off x="-47525" y="-203425"/>
            <a:ext cx="8573674" cy="10546200"/>
          </a:xfrm>
          <a:prstGeom prst="rect">
            <a:avLst/>
          </a:prstGeom>
          <a:noFill/>
          <a:ln>
            <a:noFill/>
          </a:ln>
        </p:spPr>
      </p:pic>
      <p:grpSp>
        <p:nvGrpSpPr>
          <p:cNvPr id="286" name="Google Shape;286;g2680b0f1b10_0_325"/>
          <p:cNvGrpSpPr/>
          <p:nvPr/>
        </p:nvGrpSpPr>
        <p:grpSpPr>
          <a:xfrm>
            <a:off x="1032081" y="5844593"/>
            <a:ext cx="5050738" cy="861967"/>
            <a:chOff x="12700" y="0"/>
            <a:chExt cx="13246100" cy="2260600"/>
          </a:xfrm>
        </p:grpSpPr>
        <p:sp>
          <p:nvSpPr>
            <p:cNvPr id="287" name="Google Shape;287;g2680b0f1b10_0_325"/>
            <p:cNvSpPr/>
            <p:nvPr/>
          </p:nvSpPr>
          <p:spPr>
            <a:xfrm>
              <a:off x="12700" y="0"/>
              <a:ext cx="7912100" cy="2260600"/>
            </a:xfrm>
            <a:custGeom>
              <a:avLst/>
              <a:gdLst/>
              <a:ahLst/>
              <a:cxnLst/>
              <a:rect l="l" t="t" r="r" b="b"/>
              <a:pathLst>
                <a:path w="7912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g2680b0f1b10_0_325"/>
            <p:cNvSpPr/>
            <p:nvPr/>
          </p:nvSpPr>
          <p:spPr>
            <a:xfrm>
              <a:off x="8013700" y="0"/>
              <a:ext cx="5245100" cy="2260600"/>
            </a:xfrm>
            <a:custGeom>
              <a:avLst/>
              <a:gdLst/>
              <a:ahLst/>
              <a:cxnLst/>
              <a:rect l="l" t="t" r="r" b="b"/>
              <a:pathLst>
                <a:path w="5245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path>
              </a:pathLst>
            </a:custGeom>
            <a:solidFill>
              <a:srgbClr val="FEC72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g2680b0f1b10_0_325"/>
          <p:cNvSpPr txBox="1">
            <a:spLocks noGrp="1"/>
          </p:cNvSpPr>
          <p:nvPr>
            <p:ph type="title"/>
          </p:nvPr>
        </p:nvSpPr>
        <p:spPr>
          <a:xfrm>
            <a:off x="925225" y="1476381"/>
            <a:ext cx="4611300" cy="3456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4400"/>
              <a:buNone/>
              <a:defRPr sz="6000">
                <a:solidFill>
                  <a:schemeClr val="lt1"/>
                </a:solidFill>
                <a:latin typeface="Montserrat Black"/>
                <a:ea typeface="Montserrat Black"/>
                <a:cs typeface="Montserrat Black"/>
                <a:sym typeface="Montserrat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0" name="Google Shape;290;g2680b0f1b10_0_325"/>
          <p:cNvSpPr txBox="1">
            <a:spLocks noGrp="1"/>
          </p:cNvSpPr>
          <p:nvPr>
            <p:ph type="body" idx="1"/>
          </p:nvPr>
        </p:nvSpPr>
        <p:spPr>
          <a:xfrm>
            <a:off x="941025" y="7234725"/>
            <a:ext cx="6889800" cy="2166300"/>
          </a:xfrm>
          <a:prstGeom prst="rect">
            <a:avLst/>
          </a:prstGeom>
          <a:noFill/>
          <a:ln>
            <a:noFill/>
          </a:ln>
        </p:spPr>
        <p:txBody>
          <a:bodyPr spcFirstLastPara="1" wrap="square" lIns="91425" tIns="45700" rIns="91425" bIns="45700" anchor="t" anchorCtr="0">
            <a:noAutofit/>
          </a:bodyPr>
          <a:lstStyle>
            <a:lvl1pPr marL="457200" lvl="0" indent="-228600" algn="just" rtl="0">
              <a:lnSpc>
                <a:spcPct val="100000"/>
              </a:lnSpc>
              <a:spcBef>
                <a:spcPts val="640"/>
              </a:spcBef>
              <a:spcAft>
                <a:spcPts val="0"/>
              </a:spcAft>
              <a:buSzPts val="3200"/>
              <a:buNone/>
              <a:defRPr sz="2400">
                <a:solidFill>
                  <a:schemeClr val="lt1"/>
                </a:solidFill>
              </a:defRPr>
            </a:lvl1pPr>
            <a:lvl2pPr marL="914400" lvl="1" indent="-228600" algn="just" rtl="0">
              <a:lnSpc>
                <a:spcPct val="100000"/>
              </a:lnSpc>
              <a:spcBef>
                <a:spcPts val="560"/>
              </a:spcBef>
              <a:spcAft>
                <a:spcPts val="0"/>
              </a:spcAft>
              <a:buSzPts val="2800"/>
              <a:buNone/>
              <a:defRPr/>
            </a:lvl2pPr>
            <a:lvl3pPr marL="1371600" lvl="2" indent="-228600" algn="just" rtl="0">
              <a:lnSpc>
                <a:spcPct val="100000"/>
              </a:lnSpc>
              <a:spcBef>
                <a:spcPts val="480"/>
              </a:spcBef>
              <a:spcAft>
                <a:spcPts val="0"/>
              </a:spcAft>
              <a:buSzPts val="2400"/>
              <a:buNone/>
              <a:defRPr/>
            </a:lvl3pPr>
            <a:lvl4pPr marL="1828800" lvl="3" indent="-228600" algn="just" rtl="0">
              <a:lnSpc>
                <a:spcPct val="100000"/>
              </a:lnSpc>
              <a:spcBef>
                <a:spcPts val="400"/>
              </a:spcBef>
              <a:spcAft>
                <a:spcPts val="0"/>
              </a:spcAft>
              <a:buSzPts val="2000"/>
              <a:buNone/>
              <a:defRPr/>
            </a:lvl4pPr>
            <a:lvl5pPr marL="2286000" lvl="4" indent="-228600" algn="just" rtl="0">
              <a:lnSpc>
                <a:spcPct val="100000"/>
              </a:lnSpc>
              <a:spcBef>
                <a:spcPts val="400"/>
              </a:spcBef>
              <a:spcAft>
                <a:spcPts val="0"/>
              </a:spcAft>
              <a:buSzPts val="2000"/>
              <a:buNone/>
              <a:defRPr/>
            </a:lvl5pPr>
            <a:lvl6pPr marL="2743200" lvl="5" indent="-355600" algn="just" rtl="0">
              <a:lnSpc>
                <a:spcPct val="100000"/>
              </a:lnSpc>
              <a:spcBef>
                <a:spcPts val="400"/>
              </a:spcBef>
              <a:spcAft>
                <a:spcPts val="0"/>
              </a:spcAft>
              <a:buSzPts val="2000"/>
              <a:buChar char="•"/>
              <a:defRPr/>
            </a:lvl6pPr>
            <a:lvl7pPr marL="3200400" lvl="6" indent="-355600" algn="just" rtl="0">
              <a:lnSpc>
                <a:spcPct val="100000"/>
              </a:lnSpc>
              <a:spcBef>
                <a:spcPts val="400"/>
              </a:spcBef>
              <a:spcAft>
                <a:spcPts val="0"/>
              </a:spcAft>
              <a:buSzPts val="2000"/>
              <a:buChar char="•"/>
              <a:defRPr/>
            </a:lvl7pPr>
            <a:lvl8pPr marL="3657600" lvl="7" indent="-355600" algn="just" rtl="0">
              <a:lnSpc>
                <a:spcPct val="100000"/>
              </a:lnSpc>
              <a:spcBef>
                <a:spcPts val="400"/>
              </a:spcBef>
              <a:spcAft>
                <a:spcPts val="0"/>
              </a:spcAft>
              <a:buSzPts val="2000"/>
              <a:buChar char="•"/>
              <a:defRPr/>
            </a:lvl8pPr>
            <a:lvl9pPr marL="4114800" lvl="8" indent="-355600" algn="just" rtl="0">
              <a:lnSpc>
                <a:spcPct val="100000"/>
              </a:lnSpc>
              <a:spcBef>
                <a:spcPts val="400"/>
              </a:spcBef>
              <a:spcAft>
                <a:spcPts val="0"/>
              </a:spcAft>
              <a:buSzPts val="2000"/>
              <a:buChar char="•"/>
              <a:defRPr/>
            </a:lvl9pPr>
          </a:lstStyle>
          <a:p>
            <a:endParaRPr/>
          </a:p>
        </p:txBody>
      </p:sp>
      <p:sp>
        <p:nvSpPr>
          <p:cNvPr id="291" name="Google Shape;291;g2680b0f1b10_0_325"/>
          <p:cNvSpPr>
            <a:spLocks noGrp="1"/>
          </p:cNvSpPr>
          <p:nvPr>
            <p:ph type="pic" idx="2"/>
          </p:nvPr>
        </p:nvSpPr>
        <p:spPr>
          <a:xfrm>
            <a:off x="9466325" y="1164200"/>
            <a:ext cx="8115600" cy="8779200"/>
          </a:xfrm>
          <a:prstGeom prst="roundRect">
            <a:avLst>
              <a:gd name="adj" fmla="val 4576"/>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oject">
  <p:cSld name="Project">
    <p:spTree>
      <p:nvGrpSpPr>
        <p:cNvPr id="1" name="Shape 292"/>
        <p:cNvGrpSpPr/>
        <p:nvPr/>
      </p:nvGrpSpPr>
      <p:grpSpPr>
        <a:xfrm>
          <a:off x="0" y="0"/>
          <a:ext cx="0" cy="0"/>
          <a:chOff x="0" y="0"/>
          <a:chExt cx="0" cy="0"/>
        </a:xfrm>
      </p:grpSpPr>
      <p:sp>
        <p:nvSpPr>
          <p:cNvPr id="293" name="Google Shape;293;g2680b0f1b10_0_333"/>
          <p:cNvSpPr/>
          <p:nvPr/>
        </p:nvSpPr>
        <p:spPr>
          <a:xfrm>
            <a:off x="16890525" y="-57250"/>
            <a:ext cx="1660500" cy="941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 name="Google Shape;294;g2680b0f1b10_0_333"/>
          <p:cNvGrpSpPr/>
          <p:nvPr/>
        </p:nvGrpSpPr>
        <p:grpSpPr>
          <a:xfrm>
            <a:off x="0" y="884038"/>
            <a:ext cx="18288118" cy="9403023"/>
            <a:chOff x="0" y="-38100"/>
            <a:chExt cx="4816592" cy="2476500"/>
          </a:xfrm>
        </p:grpSpPr>
        <p:sp>
          <p:nvSpPr>
            <p:cNvPr id="295" name="Google Shape;295;g2680b0f1b10_0_333"/>
            <p:cNvSpPr/>
            <p:nvPr/>
          </p:nvSpPr>
          <p:spPr>
            <a:xfrm>
              <a:off x="0" y="0"/>
              <a:ext cx="4816592" cy="2438400"/>
            </a:xfrm>
            <a:custGeom>
              <a:avLst/>
              <a:gdLst/>
              <a:ahLst/>
              <a:cxnLst/>
              <a:rect l="l" t="t" r="r" b="b"/>
              <a:pathLst>
                <a:path w="4816592" h="2438400" extrusionOk="0">
                  <a:moveTo>
                    <a:pt x="0" y="0"/>
                  </a:moveTo>
                  <a:lnTo>
                    <a:pt x="4816592" y="0"/>
                  </a:lnTo>
                  <a:lnTo>
                    <a:pt x="4816592" y="2438400"/>
                  </a:lnTo>
                  <a:lnTo>
                    <a:pt x="0" y="2438400"/>
                  </a:lnTo>
                  <a:close/>
                </a:path>
              </a:pathLst>
            </a:custGeom>
            <a:solidFill>
              <a:srgbClr val="1993AB"/>
            </a:solidFill>
            <a:ln>
              <a:noFill/>
            </a:ln>
          </p:spPr>
        </p:sp>
        <p:sp>
          <p:nvSpPr>
            <p:cNvPr id="296" name="Google Shape;296;g2680b0f1b10_0_333"/>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7" name="Google Shape;297;g2680b0f1b10_0_333"/>
          <p:cNvSpPr/>
          <p:nvPr/>
        </p:nvSpPr>
        <p:spPr>
          <a:xfrm>
            <a:off x="10373531" y="0"/>
            <a:ext cx="7233300" cy="10287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g2680b0f1b10_0_333"/>
          <p:cNvSpPr>
            <a:spLocks noGrp="1"/>
          </p:cNvSpPr>
          <p:nvPr>
            <p:ph type="pic" idx="2"/>
          </p:nvPr>
        </p:nvSpPr>
        <p:spPr>
          <a:xfrm>
            <a:off x="10721192" y="0"/>
            <a:ext cx="6538200" cy="10287000"/>
          </a:xfrm>
          <a:prstGeom prst="rect">
            <a:avLst/>
          </a:prstGeom>
          <a:noFill/>
          <a:ln>
            <a:noFill/>
          </a:ln>
        </p:spPr>
      </p:sp>
      <p:grpSp>
        <p:nvGrpSpPr>
          <p:cNvPr id="299" name="Google Shape;299;g2680b0f1b10_0_333"/>
          <p:cNvGrpSpPr/>
          <p:nvPr/>
        </p:nvGrpSpPr>
        <p:grpSpPr>
          <a:xfrm>
            <a:off x="1286796" y="264599"/>
            <a:ext cx="4305237" cy="708736"/>
            <a:chOff x="0" y="0"/>
            <a:chExt cx="5476704" cy="853693"/>
          </a:xfrm>
        </p:grpSpPr>
        <p:pic>
          <p:nvPicPr>
            <p:cNvPr id="300" name="Google Shape;300;g2680b0f1b10_0_333"/>
            <p:cNvPicPr preferRelativeResize="0"/>
            <p:nvPr/>
          </p:nvPicPr>
          <p:blipFill rotWithShape="1">
            <a:blip r:embed="rId2">
              <a:alphaModFix/>
            </a:blip>
            <a:srcRect/>
            <a:stretch/>
          </p:blipFill>
          <p:spPr>
            <a:xfrm>
              <a:off x="0" y="40451"/>
              <a:ext cx="2082381" cy="694126"/>
            </a:xfrm>
            <a:prstGeom prst="rect">
              <a:avLst/>
            </a:prstGeom>
            <a:noFill/>
            <a:ln>
              <a:noFill/>
            </a:ln>
          </p:spPr>
        </p:pic>
        <p:pic>
          <p:nvPicPr>
            <p:cNvPr id="301" name="Google Shape;301;g2680b0f1b10_0_333"/>
            <p:cNvPicPr preferRelativeResize="0"/>
            <p:nvPr/>
          </p:nvPicPr>
          <p:blipFill rotWithShape="1">
            <a:blip r:embed="rId3">
              <a:alphaModFix/>
            </a:blip>
            <a:srcRect/>
            <a:stretch/>
          </p:blipFill>
          <p:spPr>
            <a:xfrm>
              <a:off x="2253990" y="40451"/>
              <a:ext cx="1302504" cy="694126"/>
            </a:xfrm>
            <a:prstGeom prst="rect">
              <a:avLst/>
            </a:prstGeom>
            <a:noFill/>
            <a:ln>
              <a:noFill/>
            </a:ln>
          </p:spPr>
        </p:pic>
        <p:pic>
          <p:nvPicPr>
            <p:cNvPr id="302" name="Google Shape;302;g2680b0f1b10_0_333"/>
            <p:cNvPicPr preferRelativeResize="0"/>
            <p:nvPr/>
          </p:nvPicPr>
          <p:blipFill rotWithShape="1">
            <a:blip r:embed="rId4">
              <a:alphaModFix/>
            </a:blip>
            <a:srcRect/>
            <a:stretch/>
          </p:blipFill>
          <p:spPr>
            <a:xfrm>
              <a:off x="3556494" y="0"/>
              <a:ext cx="1920210" cy="853693"/>
            </a:xfrm>
            <a:prstGeom prst="rect">
              <a:avLst/>
            </a:prstGeom>
            <a:noFill/>
            <a:ln>
              <a:noFill/>
            </a:ln>
          </p:spPr>
        </p:pic>
      </p:grpSp>
      <p:sp>
        <p:nvSpPr>
          <p:cNvPr id="303" name="Google Shape;303;g2680b0f1b10_0_333"/>
          <p:cNvSpPr txBox="1">
            <a:spLocks noGrp="1"/>
          </p:cNvSpPr>
          <p:nvPr>
            <p:ph type="title"/>
          </p:nvPr>
        </p:nvSpPr>
        <p:spPr>
          <a:xfrm>
            <a:off x="3958000" y="2565125"/>
            <a:ext cx="5537100" cy="35247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lt1"/>
              </a:buClr>
              <a:buSzPts val="4400"/>
              <a:buNone/>
              <a:defRPr sz="6000">
                <a:solidFill>
                  <a:schemeClr val="lt1"/>
                </a:solidFill>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4" name="Google Shape;304;g2680b0f1b10_0_333"/>
          <p:cNvSpPr txBox="1">
            <a:spLocks noGrp="1"/>
          </p:cNvSpPr>
          <p:nvPr>
            <p:ph type="body" idx="1"/>
          </p:nvPr>
        </p:nvSpPr>
        <p:spPr>
          <a:xfrm>
            <a:off x="4052625" y="6313025"/>
            <a:ext cx="5537100" cy="2826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Clr>
                <a:schemeClr val="lt1"/>
              </a:buClr>
              <a:buSzPts val="3200"/>
              <a:buNone/>
              <a:defRPr sz="2400">
                <a:solidFill>
                  <a:schemeClr val="lt1"/>
                </a:solidFill>
              </a:defRPr>
            </a:lvl1pPr>
            <a:lvl2pPr marL="914400" lvl="1" indent="-228600" algn="l" rtl="0">
              <a:lnSpc>
                <a:spcPct val="100000"/>
              </a:lnSpc>
              <a:spcBef>
                <a:spcPts val="560"/>
              </a:spcBef>
              <a:spcAft>
                <a:spcPts val="0"/>
              </a:spcAft>
              <a:buClr>
                <a:schemeClr val="lt1"/>
              </a:buClr>
              <a:buSzPts val="2800"/>
              <a:buNone/>
              <a:defRPr>
                <a:solidFill>
                  <a:schemeClr val="lt1"/>
                </a:solidFill>
              </a:defRPr>
            </a:lvl2pPr>
            <a:lvl3pPr marL="1371600" lvl="2" indent="-228600" algn="l" rtl="0">
              <a:lnSpc>
                <a:spcPct val="100000"/>
              </a:lnSpc>
              <a:spcBef>
                <a:spcPts val="480"/>
              </a:spcBef>
              <a:spcAft>
                <a:spcPts val="0"/>
              </a:spcAft>
              <a:buClr>
                <a:schemeClr val="lt1"/>
              </a:buClr>
              <a:buSzPts val="2400"/>
              <a:buNone/>
              <a:defRPr>
                <a:solidFill>
                  <a:schemeClr val="lt1"/>
                </a:solidFill>
              </a:defRPr>
            </a:lvl3pPr>
            <a:lvl4pPr marL="1828800" lvl="3" indent="-228600" algn="l" rtl="0">
              <a:lnSpc>
                <a:spcPct val="100000"/>
              </a:lnSpc>
              <a:spcBef>
                <a:spcPts val="400"/>
              </a:spcBef>
              <a:spcAft>
                <a:spcPts val="0"/>
              </a:spcAft>
              <a:buClr>
                <a:schemeClr val="lt1"/>
              </a:buClr>
              <a:buSzPts val="2000"/>
              <a:buNone/>
              <a:defRPr>
                <a:solidFill>
                  <a:schemeClr val="lt1"/>
                </a:solidFill>
              </a:defRPr>
            </a:lvl4pPr>
            <a:lvl5pPr marL="2286000" lvl="4" indent="-228600" algn="l" rtl="0">
              <a:lnSpc>
                <a:spcPct val="100000"/>
              </a:lnSpc>
              <a:spcBef>
                <a:spcPts val="400"/>
              </a:spcBef>
              <a:spcAft>
                <a:spcPts val="0"/>
              </a:spcAft>
              <a:buClr>
                <a:schemeClr val="lt1"/>
              </a:buClr>
              <a:buSzPts val="2000"/>
              <a:buNone/>
              <a:defRPr>
                <a:solidFill>
                  <a:schemeClr val="lt1"/>
                </a:solidFill>
              </a:defRPr>
            </a:lvl5pPr>
            <a:lvl6pPr marL="2743200" lvl="5" indent="-355600" algn="l" rtl="0">
              <a:lnSpc>
                <a:spcPct val="100000"/>
              </a:lnSpc>
              <a:spcBef>
                <a:spcPts val="400"/>
              </a:spcBef>
              <a:spcAft>
                <a:spcPts val="0"/>
              </a:spcAft>
              <a:buClr>
                <a:schemeClr val="lt1"/>
              </a:buClr>
              <a:buSzPts val="2000"/>
              <a:buChar char="•"/>
              <a:defRPr>
                <a:solidFill>
                  <a:schemeClr val="lt1"/>
                </a:solidFill>
              </a:defRPr>
            </a:lvl6pPr>
            <a:lvl7pPr marL="3200400" lvl="6" indent="-355600" algn="l" rtl="0">
              <a:lnSpc>
                <a:spcPct val="100000"/>
              </a:lnSpc>
              <a:spcBef>
                <a:spcPts val="400"/>
              </a:spcBef>
              <a:spcAft>
                <a:spcPts val="0"/>
              </a:spcAft>
              <a:buClr>
                <a:schemeClr val="lt1"/>
              </a:buClr>
              <a:buSzPts val="2000"/>
              <a:buChar char="•"/>
              <a:defRPr>
                <a:solidFill>
                  <a:schemeClr val="lt1"/>
                </a:solidFill>
              </a:defRPr>
            </a:lvl7pPr>
            <a:lvl8pPr marL="3657600" lvl="7" indent="-355600" algn="l" rtl="0">
              <a:lnSpc>
                <a:spcPct val="100000"/>
              </a:lnSpc>
              <a:spcBef>
                <a:spcPts val="400"/>
              </a:spcBef>
              <a:spcAft>
                <a:spcPts val="0"/>
              </a:spcAft>
              <a:buClr>
                <a:schemeClr val="lt1"/>
              </a:buClr>
              <a:buSzPts val="2000"/>
              <a:buChar char="•"/>
              <a:defRPr>
                <a:solidFill>
                  <a:schemeClr val="lt1"/>
                </a:solidFill>
              </a:defRPr>
            </a:lvl8pPr>
            <a:lvl9pPr marL="4114800" lvl="8" indent="-355600" algn="l" rtl="0">
              <a:lnSpc>
                <a:spcPct val="100000"/>
              </a:lnSpc>
              <a:spcBef>
                <a:spcPts val="400"/>
              </a:spcBef>
              <a:spcAft>
                <a:spcPts val="0"/>
              </a:spcAft>
              <a:buClr>
                <a:schemeClr val="lt1"/>
              </a:buClr>
              <a:buSzPts val="2000"/>
              <a:buChar char="•"/>
              <a:defRPr>
                <a:solidFill>
                  <a:schemeClr val="lt1"/>
                </a:solidFill>
              </a:defRPr>
            </a:lvl9pPr>
          </a:lstStyle>
          <a:p>
            <a:endParaRPr/>
          </a:p>
        </p:txBody>
      </p:sp>
      <p:pic>
        <p:nvPicPr>
          <p:cNvPr id="305" name="Google Shape;305;g2680b0f1b10_0_333"/>
          <p:cNvPicPr preferRelativeResize="0"/>
          <p:nvPr/>
        </p:nvPicPr>
        <p:blipFill rotWithShape="1">
          <a:blip r:embed="rId5">
            <a:alphaModFix/>
          </a:blip>
          <a:srcRect/>
          <a:stretch/>
        </p:blipFill>
        <p:spPr>
          <a:xfrm>
            <a:off x="-3871411" y="2565117"/>
            <a:ext cx="7829400" cy="657386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el">
  <p:cSld name="Tabel">
    <p:spTree>
      <p:nvGrpSpPr>
        <p:cNvPr id="1" name="Shape 306"/>
        <p:cNvGrpSpPr/>
        <p:nvPr/>
      </p:nvGrpSpPr>
      <p:grpSpPr>
        <a:xfrm>
          <a:off x="0" y="0"/>
          <a:ext cx="0" cy="0"/>
          <a:chOff x="0" y="0"/>
          <a:chExt cx="0" cy="0"/>
        </a:xfrm>
      </p:grpSpPr>
      <p:sp>
        <p:nvSpPr>
          <p:cNvPr id="307" name="Google Shape;307;g2680b0f1b10_0_347"/>
          <p:cNvSpPr txBox="1">
            <a:spLocks noGrp="1"/>
          </p:cNvSpPr>
          <p:nvPr>
            <p:ph type="title"/>
          </p:nvPr>
        </p:nvSpPr>
        <p:spPr>
          <a:xfrm>
            <a:off x="4706540" y="2444950"/>
            <a:ext cx="89157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4400"/>
              <a:buNone/>
              <a:defRPr sz="6000">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308" name="Google Shape;308;g2680b0f1b10_0_347"/>
          <p:cNvPicPr preferRelativeResize="0"/>
          <p:nvPr/>
        </p:nvPicPr>
        <p:blipFill rotWithShape="1">
          <a:blip r:embed="rId2">
            <a:alphaModFix/>
          </a:blip>
          <a:srcRect/>
          <a:stretch/>
        </p:blipFill>
        <p:spPr>
          <a:xfrm rot="10380668">
            <a:off x="-3526809" y="8373612"/>
            <a:ext cx="4708562" cy="3826777"/>
          </a:xfrm>
          <a:prstGeom prst="rect">
            <a:avLst/>
          </a:prstGeom>
          <a:noFill/>
          <a:ln>
            <a:noFill/>
          </a:ln>
        </p:spPr>
      </p:pic>
      <p:sp>
        <p:nvSpPr>
          <p:cNvPr id="309" name="Google Shape;309;g2680b0f1b10_0_347"/>
          <p:cNvSpPr txBox="1">
            <a:spLocks noGrp="1"/>
          </p:cNvSpPr>
          <p:nvPr>
            <p:ph type="body" idx="1"/>
          </p:nvPr>
        </p:nvSpPr>
        <p:spPr>
          <a:xfrm>
            <a:off x="2251050" y="3950650"/>
            <a:ext cx="13785900" cy="1908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am members">
  <p:cSld name="Team members">
    <p:spTree>
      <p:nvGrpSpPr>
        <p:cNvPr id="1" name="Shape 310"/>
        <p:cNvGrpSpPr/>
        <p:nvPr/>
      </p:nvGrpSpPr>
      <p:grpSpPr>
        <a:xfrm>
          <a:off x="0" y="0"/>
          <a:ext cx="0" cy="0"/>
          <a:chOff x="0" y="0"/>
          <a:chExt cx="0" cy="0"/>
        </a:xfrm>
      </p:grpSpPr>
      <p:sp>
        <p:nvSpPr>
          <p:cNvPr id="311" name="Google Shape;311;g2680b0f1b10_0_351"/>
          <p:cNvSpPr>
            <a:spLocks noGrp="1"/>
          </p:cNvSpPr>
          <p:nvPr>
            <p:ph type="pic" idx="2"/>
          </p:nvPr>
        </p:nvSpPr>
        <p:spPr>
          <a:xfrm>
            <a:off x="2769782" y="3032867"/>
            <a:ext cx="2637300" cy="2863200"/>
          </a:xfrm>
          <a:prstGeom prst="rect">
            <a:avLst/>
          </a:prstGeom>
          <a:noFill/>
          <a:ln>
            <a:noFill/>
          </a:ln>
        </p:spPr>
      </p:sp>
      <p:sp>
        <p:nvSpPr>
          <p:cNvPr id="312" name="Google Shape;312;g2680b0f1b10_0_351"/>
          <p:cNvSpPr>
            <a:spLocks noGrp="1"/>
          </p:cNvSpPr>
          <p:nvPr>
            <p:ph type="pic" idx="3"/>
          </p:nvPr>
        </p:nvSpPr>
        <p:spPr>
          <a:xfrm>
            <a:off x="6594943" y="3013777"/>
            <a:ext cx="2637300" cy="2863200"/>
          </a:xfrm>
          <a:prstGeom prst="rect">
            <a:avLst/>
          </a:prstGeom>
          <a:noFill/>
          <a:ln>
            <a:noFill/>
          </a:ln>
        </p:spPr>
      </p:sp>
      <p:sp>
        <p:nvSpPr>
          <p:cNvPr id="313" name="Google Shape;313;g2680b0f1b10_0_351"/>
          <p:cNvSpPr>
            <a:spLocks noGrp="1"/>
          </p:cNvSpPr>
          <p:nvPr>
            <p:ph type="pic" idx="4"/>
          </p:nvPr>
        </p:nvSpPr>
        <p:spPr>
          <a:xfrm>
            <a:off x="10427846" y="3013777"/>
            <a:ext cx="2637300" cy="2863200"/>
          </a:xfrm>
          <a:prstGeom prst="rect">
            <a:avLst/>
          </a:prstGeom>
          <a:noFill/>
          <a:ln>
            <a:noFill/>
          </a:ln>
        </p:spPr>
      </p:sp>
      <p:sp>
        <p:nvSpPr>
          <p:cNvPr id="314" name="Google Shape;314;g2680b0f1b10_0_351"/>
          <p:cNvSpPr>
            <a:spLocks noGrp="1"/>
          </p:cNvSpPr>
          <p:nvPr>
            <p:ph type="pic" idx="5"/>
          </p:nvPr>
        </p:nvSpPr>
        <p:spPr>
          <a:xfrm>
            <a:off x="14237020" y="3032491"/>
            <a:ext cx="2637300" cy="2863200"/>
          </a:xfrm>
          <a:prstGeom prst="rect">
            <a:avLst/>
          </a:prstGeom>
          <a:noFill/>
          <a:ln>
            <a:noFill/>
          </a:ln>
        </p:spPr>
      </p:sp>
      <p:sp>
        <p:nvSpPr>
          <p:cNvPr id="315" name="Google Shape;315;g2680b0f1b10_0_351"/>
          <p:cNvSpPr txBox="1">
            <a:spLocks noGrp="1"/>
          </p:cNvSpPr>
          <p:nvPr>
            <p:ph type="title"/>
          </p:nvPr>
        </p:nvSpPr>
        <p:spPr>
          <a:xfrm>
            <a:off x="5029198" y="1156147"/>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SzPts val="4400"/>
              <a:buNone/>
              <a:defRPr sz="6000">
                <a:latin typeface="Poppins Black"/>
                <a:ea typeface="Poppins Black"/>
                <a:cs typeface="Poppins Black"/>
                <a:sym typeface="Poppins Black"/>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316" name="Google Shape;316;g2680b0f1b10_0_351"/>
          <p:cNvGrpSpPr/>
          <p:nvPr/>
        </p:nvGrpSpPr>
        <p:grpSpPr>
          <a:xfrm>
            <a:off x="-456226" y="9953625"/>
            <a:ext cx="19200578" cy="3086595"/>
            <a:chOff x="0" y="0"/>
            <a:chExt cx="5056909" cy="812925"/>
          </a:xfrm>
        </p:grpSpPr>
        <p:sp>
          <p:nvSpPr>
            <p:cNvPr id="317" name="Google Shape;317;g2680b0f1b10_0_351"/>
            <p:cNvSpPr/>
            <p:nvPr/>
          </p:nvSpPr>
          <p:spPr>
            <a:xfrm>
              <a:off x="0" y="0"/>
              <a:ext cx="5056909" cy="271146"/>
            </a:xfrm>
            <a:custGeom>
              <a:avLst/>
              <a:gdLst/>
              <a:ahLst/>
              <a:cxnLst/>
              <a:rect l="l" t="t" r="r" b="b"/>
              <a:pathLst>
                <a:path w="5056909" h="271146" extrusionOk="0">
                  <a:moveTo>
                    <a:pt x="0" y="0"/>
                  </a:moveTo>
                  <a:lnTo>
                    <a:pt x="5056909" y="0"/>
                  </a:lnTo>
                  <a:lnTo>
                    <a:pt x="5056909" y="271146"/>
                  </a:lnTo>
                  <a:lnTo>
                    <a:pt x="0" y="271146"/>
                  </a:lnTo>
                  <a:close/>
                </a:path>
              </a:pathLst>
            </a:custGeom>
            <a:solidFill>
              <a:srgbClr val="1B1A1A"/>
            </a:solidFill>
            <a:ln>
              <a:noFill/>
            </a:ln>
          </p:spPr>
        </p:sp>
        <p:sp>
          <p:nvSpPr>
            <p:cNvPr id="318" name="Google Shape;318;g2680b0f1b10_0_351"/>
            <p:cNvSpPr txBox="1"/>
            <p:nvPr/>
          </p:nvSpPr>
          <p:spPr>
            <a:xfrm>
              <a:off x="0" y="47625"/>
              <a:ext cx="812700" cy="765300"/>
            </a:xfrm>
            <a:prstGeom prst="rect">
              <a:avLst/>
            </a:prstGeom>
            <a:noFill/>
            <a:ln>
              <a:noFill/>
            </a:ln>
          </p:spPr>
          <p:txBody>
            <a:bodyPr spcFirstLastPara="1" wrap="square" lIns="50800" tIns="50800" rIns="50800" bIns="50800" anchor="ctr" anchorCtr="0">
              <a:noAutofit/>
            </a:bodyPr>
            <a:lstStyle/>
            <a:p>
              <a:pPr marL="0" marR="0" lvl="0" indent="0" algn="ctr" rtl="0">
                <a:lnSpc>
                  <a:spcPct val="10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319" name="Google Shape;319;g2680b0f1b10_0_351"/>
          <p:cNvCxnSpPr/>
          <p:nvPr/>
        </p:nvCxnSpPr>
        <p:spPr>
          <a:xfrm rot="5400000">
            <a:off x="3618170" y="5407142"/>
            <a:ext cx="4767600" cy="0"/>
          </a:xfrm>
          <a:prstGeom prst="straightConnector1">
            <a:avLst/>
          </a:prstGeom>
          <a:noFill/>
          <a:ln w="19050" cap="flat" cmpd="sng">
            <a:solidFill>
              <a:srgbClr val="166DB4"/>
            </a:solidFill>
            <a:prstDash val="solid"/>
            <a:round/>
            <a:headEnd type="none" w="sm" len="sm"/>
            <a:tailEnd type="none" w="sm" len="sm"/>
          </a:ln>
        </p:spPr>
      </p:cxnSp>
      <p:cxnSp>
        <p:nvCxnSpPr>
          <p:cNvPr id="320" name="Google Shape;320;g2680b0f1b10_0_351"/>
          <p:cNvCxnSpPr/>
          <p:nvPr/>
        </p:nvCxnSpPr>
        <p:spPr>
          <a:xfrm rot="5400000">
            <a:off x="7446238" y="5407142"/>
            <a:ext cx="4767600" cy="0"/>
          </a:xfrm>
          <a:prstGeom prst="straightConnector1">
            <a:avLst/>
          </a:prstGeom>
          <a:noFill/>
          <a:ln w="19050" cap="flat" cmpd="sng">
            <a:solidFill>
              <a:srgbClr val="166DB4"/>
            </a:solidFill>
            <a:prstDash val="solid"/>
            <a:round/>
            <a:headEnd type="none" w="sm" len="sm"/>
            <a:tailEnd type="none" w="sm" len="sm"/>
          </a:ln>
        </p:spPr>
      </p:cxnSp>
      <p:cxnSp>
        <p:nvCxnSpPr>
          <p:cNvPr id="321" name="Google Shape;321;g2680b0f1b10_0_351"/>
          <p:cNvCxnSpPr/>
          <p:nvPr/>
        </p:nvCxnSpPr>
        <p:spPr>
          <a:xfrm rot="5400000">
            <a:off x="11277325" y="5407142"/>
            <a:ext cx="4767600" cy="0"/>
          </a:xfrm>
          <a:prstGeom prst="straightConnector1">
            <a:avLst/>
          </a:prstGeom>
          <a:noFill/>
          <a:ln w="19050" cap="flat" cmpd="sng">
            <a:solidFill>
              <a:srgbClr val="166DB4"/>
            </a:solidFill>
            <a:prstDash val="solid"/>
            <a:round/>
            <a:headEnd type="none" w="sm" len="sm"/>
            <a:tailEnd type="none" w="sm" len="sm"/>
          </a:ln>
        </p:spPr>
      </p:cxnSp>
      <p:grpSp>
        <p:nvGrpSpPr>
          <p:cNvPr id="322" name="Google Shape;322;g2680b0f1b10_0_351"/>
          <p:cNvGrpSpPr/>
          <p:nvPr/>
        </p:nvGrpSpPr>
        <p:grpSpPr>
          <a:xfrm>
            <a:off x="0" y="9113638"/>
            <a:ext cx="18288118" cy="3230403"/>
            <a:chOff x="0" y="-38100"/>
            <a:chExt cx="4816592" cy="850800"/>
          </a:xfrm>
        </p:grpSpPr>
        <p:sp>
          <p:nvSpPr>
            <p:cNvPr id="323" name="Google Shape;323;g2680b0f1b10_0_351"/>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24" name="Google Shape;324;g2680b0f1b10_0_35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25" name="Google Shape;325;g2680b0f1b10_0_351"/>
          <p:cNvPicPr preferRelativeResize="0"/>
          <p:nvPr/>
        </p:nvPicPr>
        <p:blipFill rotWithShape="1">
          <a:blip r:embed="rId2">
            <a:alphaModFix/>
          </a:blip>
          <a:srcRect/>
          <a:stretch/>
        </p:blipFill>
        <p:spPr>
          <a:xfrm rot="-1801831">
            <a:off x="15274101" y="-2552295"/>
            <a:ext cx="4708561" cy="3826777"/>
          </a:xfrm>
          <a:prstGeom prst="rect">
            <a:avLst/>
          </a:prstGeom>
          <a:noFill/>
          <a:ln>
            <a:noFill/>
          </a:ln>
        </p:spPr>
      </p:pic>
      <p:pic>
        <p:nvPicPr>
          <p:cNvPr id="326" name="Google Shape;326;g2680b0f1b10_0_351"/>
          <p:cNvPicPr preferRelativeResize="0"/>
          <p:nvPr/>
        </p:nvPicPr>
        <p:blipFill rotWithShape="1">
          <a:blip r:embed="rId2">
            <a:alphaModFix/>
          </a:blip>
          <a:srcRect/>
          <a:stretch/>
        </p:blipFill>
        <p:spPr>
          <a:xfrm rot="7996977">
            <a:off x="-3564566" y="6528922"/>
            <a:ext cx="4708562" cy="3826777"/>
          </a:xfrm>
          <a:prstGeom prst="rect">
            <a:avLst/>
          </a:prstGeom>
          <a:noFill/>
          <a:ln>
            <a:noFill/>
          </a:ln>
        </p:spPr>
      </p:pic>
      <p:sp>
        <p:nvSpPr>
          <p:cNvPr id="327" name="Google Shape;327;g2680b0f1b10_0_351"/>
          <p:cNvSpPr txBox="1">
            <a:spLocks noGrp="1"/>
          </p:cNvSpPr>
          <p:nvPr>
            <p:ph type="body" idx="1"/>
          </p:nvPr>
        </p:nvSpPr>
        <p:spPr>
          <a:xfrm>
            <a:off x="3030889" y="6465551"/>
            <a:ext cx="2124000" cy="9144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28" name="Google Shape;328;g2680b0f1b10_0_351"/>
          <p:cNvSpPr txBox="1">
            <a:spLocks noGrp="1"/>
          </p:cNvSpPr>
          <p:nvPr>
            <p:ph type="body" idx="6"/>
          </p:nvPr>
        </p:nvSpPr>
        <p:spPr>
          <a:xfrm>
            <a:off x="3060618" y="7047599"/>
            <a:ext cx="2124000" cy="6315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sz="2400"/>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29" name="Google Shape;329;g2680b0f1b10_0_351"/>
          <p:cNvSpPr txBox="1">
            <a:spLocks noGrp="1"/>
          </p:cNvSpPr>
          <p:nvPr>
            <p:ph type="body" idx="7"/>
          </p:nvPr>
        </p:nvSpPr>
        <p:spPr>
          <a:xfrm>
            <a:off x="6869568" y="6496238"/>
            <a:ext cx="2124000" cy="9144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30" name="Google Shape;330;g2680b0f1b10_0_351"/>
          <p:cNvSpPr txBox="1">
            <a:spLocks noGrp="1"/>
          </p:cNvSpPr>
          <p:nvPr>
            <p:ph type="body" idx="8"/>
          </p:nvPr>
        </p:nvSpPr>
        <p:spPr>
          <a:xfrm>
            <a:off x="6899297" y="7078286"/>
            <a:ext cx="2124000" cy="6315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sz="2400"/>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31" name="Google Shape;331;g2680b0f1b10_0_351"/>
          <p:cNvSpPr txBox="1">
            <a:spLocks noGrp="1"/>
          </p:cNvSpPr>
          <p:nvPr>
            <p:ph type="body" idx="9"/>
          </p:nvPr>
        </p:nvSpPr>
        <p:spPr>
          <a:xfrm>
            <a:off x="10662078" y="6465551"/>
            <a:ext cx="2124000" cy="9144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32" name="Google Shape;332;g2680b0f1b10_0_351"/>
          <p:cNvSpPr txBox="1">
            <a:spLocks noGrp="1"/>
          </p:cNvSpPr>
          <p:nvPr>
            <p:ph type="body" idx="13"/>
          </p:nvPr>
        </p:nvSpPr>
        <p:spPr>
          <a:xfrm>
            <a:off x="10691807" y="7047599"/>
            <a:ext cx="2124000" cy="6315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sz="2400" b="0"/>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33" name="Google Shape;333;g2680b0f1b10_0_351"/>
          <p:cNvSpPr txBox="1">
            <a:spLocks noGrp="1"/>
          </p:cNvSpPr>
          <p:nvPr>
            <p:ph type="body" idx="14"/>
          </p:nvPr>
        </p:nvSpPr>
        <p:spPr>
          <a:xfrm>
            <a:off x="14536159" y="6463637"/>
            <a:ext cx="2124000" cy="9144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b="1"/>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34" name="Google Shape;334;g2680b0f1b10_0_351"/>
          <p:cNvSpPr txBox="1">
            <a:spLocks noGrp="1"/>
          </p:cNvSpPr>
          <p:nvPr>
            <p:ph type="body" idx="15"/>
          </p:nvPr>
        </p:nvSpPr>
        <p:spPr>
          <a:xfrm>
            <a:off x="14565888" y="7045685"/>
            <a:ext cx="2124000" cy="6315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640"/>
              </a:spcBef>
              <a:spcAft>
                <a:spcPts val="0"/>
              </a:spcAft>
              <a:buSzPts val="3200"/>
              <a:buNone/>
              <a:defRPr sz="2400"/>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35"/>
        <p:cNvGrpSpPr/>
        <p:nvPr/>
      </p:nvGrpSpPr>
      <p:grpSpPr>
        <a:xfrm>
          <a:off x="0" y="0"/>
          <a:ext cx="0" cy="0"/>
          <a:chOff x="0" y="0"/>
          <a:chExt cx="0" cy="0"/>
        </a:xfrm>
      </p:grpSpPr>
      <p:pic>
        <p:nvPicPr>
          <p:cNvPr id="336" name="Google Shape;336;g2680b0f1b10_0_376"/>
          <p:cNvPicPr preferRelativeResize="0"/>
          <p:nvPr/>
        </p:nvPicPr>
        <p:blipFill rotWithShape="1">
          <a:blip r:embed="rId2">
            <a:alphaModFix amt="8000"/>
          </a:blip>
          <a:srcRect l="12551" r="12558"/>
          <a:stretch/>
        </p:blipFill>
        <p:spPr>
          <a:xfrm>
            <a:off x="0" y="-658991"/>
            <a:ext cx="18288000" cy="10287000"/>
          </a:xfrm>
          <a:prstGeom prst="rect">
            <a:avLst/>
          </a:prstGeom>
          <a:noFill/>
          <a:ln>
            <a:noFill/>
          </a:ln>
        </p:spPr>
      </p:pic>
      <p:pic>
        <p:nvPicPr>
          <p:cNvPr id="337" name="Google Shape;337;g2680b0f1b10_0_376"/>
          <p:cNvPicPr preferRelativeResize="0"/>
          <p:nvPr/>
        </p:nvPicPr>
        <p:blipFill rotWithShape="1">
          <a:blip r:embed="rId3">
            <a:alphaModFix/>
          </a:blip>
          <a:srcRect/>
          <a:stretch/>
        </p:blipFill>
        <p:spPr>
          <a:xfrm>
            <a:off x="7996540" y="5480873"/>
            <a:ext cx="2294906" cy="493405"/>
          </a:xfrm>
          <a:prstGeom prst="rect">
            <a:avLst/>
          </a:prstGeom>
          <a:noFill/>
          <a:ln>
            <a:noFill/>
          </a:ln>
        </p:spPr>
      </p:pic>
      <p:sp>
        <p:nvSpPr>
          <p:cNvPr id="338" name="Google Shape;338;g2680b0f1b10_0_376"/>
          <p:cNvSpPr txBox="1"/>
          <p:nvPr/>
        </p:nvSpPr>
        <p:spPr>
          <a:xfrm>
            <a:off x="4576489" y="6220967"/>
            <a:ext cx="9135000" cy="513900"/>
          </a:xfrm>
          <a:prstGeom prst="rect">
            <a:avLst/>
          </a:prstGeom>
          <a:noFill/>
          <a:ln>
            <a:noFill/>
          </a:ln>
        </p:spPr>
        <p:txBody>
          <a:bodyPr spcFirstLastPara="1" wrap="square" lIns="0" tIns="0" rIns="0" bIns="0" anchor="t" anchorCtr="0">
            <a:spAutoFit/>
          </a:bodyPr>
          <a:lstStyle/>
          <a:p>
            <a:pPr marL="0" marR="0" lvl="0" indent="0" algn="ctr" rtl="0">
              <a:lnSpc>
                <a:spcPct val="139994"/>
              </a:lnSpc>
              <a:spcBef>
                <a:spcPts val="0"/>
              </a:spcBef>
              <a:spcAft>
                <a:spcPts val="0"/>
              </a:spcAft>
              <a:buClr>
                <a:srgbClr val="000000"/>
              </a:buClr>
              <a:buSzPts val="3338"/>
              <a:buFont typeface="Arial"/>
              <a:buNone/>
            </a:pPr>
            <a:r>
              <a:rPr lang="en-US" sz="3338" b="0" i="0" u="none" strike="noStrike" cap="none">
                <a:solidFill>
                  <a:srgbClr val="1993AB"/>
                </a:solidFill>
                <a:latin typeface="Poppins"/>
                <a:ea typeface="Poppins"/>
                <a:cs typeface="Poppins"/>
                <a:sym typeface="Poppins"/>
              </a:rPr>
              <a:t>By GreatEdu</a:t>
            </a:r>
            <a:endParaRPr sz="1400" b="0" i="0" u="none" strike="noStrike" cap="none">
              <a:solidFill>
                <a:srgbClr val="1993AB"/>
              </a:solidFill>
              <a:latin typeface="Poppins"/>
              <a:ea typeface="Poppins"/>
              <a:cs typeface="Poppins"/>
              <a:sym typeface="Poppins"/>
            </a:endParaRPr>
          </a:p>
        </p:txBody>
      </p:sp>
      <p:sp>
        <p:nvSpPr>
          <p:cNvPr id="339" name="Google Shape;339;g2680b0f1b10_0_376"/>
          <p:cNvSpPr txBox="1"/>
          <p:nvPr/>
        </p:nvSpPr>
        <p:spPr>
          <a:xfrm>
            <a:off x="3217948" y="3195169"/>
            <a:ext cx="11852100" cy="2285700"/>
          </a:xfrm>
          <a:prstGeom prst="rect">
            <a:avLst/>
          </a:prstGeom>
          <a:noFill/>
          <a:ln>
            <a:noFill/>
          </a:ln>
        </p:spPr>
        <p:txBody>
          <a:bodyPr spcFirstLastPara="1" wrap="square" lIns="0" tIns="0" rIns="0" bIns="0" anchor="ctr" anchorCtr="0">
            <a:noAutofit/>
          </a:bodyPr>
          <a:lstStyle/>
          <a:p>
            <a:pPr marL="0" marR="0" lvl="0" indent="0" algn="ctr" rtl="0">
              <a:lnSpc>
                <a:spcPct val="99000"/>
              </a:lnSpc>
              <a:spcBef>
                <a:spcPts val="0"/>
              </a:spcBef>
              <a:spcAft>
                <a:spcPts val="0"/>
              </a:spcAft>
              <a:buClr>
                <a:srgbClr val="000000"/>
              </a:buClr>
              <a:buSzPts val="15000"/>
              <a:buFont typeface="Arial"/>
              <a:buNone/>
            </a:pPr>
            <a:r>
              <a:rPr lang="en-US" sz="15000" b="1" i="0" u="none" strike="noStrike" cap="none">
                <a:solidFill>
                  <a:srgbClr val="000000"/>
                </a:solidFill>
                <a:latin typeface="Poppins"/>
                <a:ea typeface="Poppins"/>
                <a:cs typeface="Poppins"/>
                <a:sym typeface="Poppins"/>
              </a:rPr>
              <a:t>THANK YOU</a:t>
            </a:r>
            <a:endParaRPr sz="1400" b="0" i="0" u="none" strike="noStrike" cap="none">
              <a:solidFill>
                <a:srgbClr val="000000"/>
              </a:solidFill>
              <a:latin typeface="Poppins"/>
              <a:ea typeface="Poppins"/>
              <a:cs typeface="Poppins"/>
              <a:sym typeface="Poppins"/>
            </a:endParaRPr>
          </a:p>
        </p:txBody>
      </p:sp>
      <p:grpSp>
        <p:nvGrpSpPr>
          <p:cNvPr id="340" name="Google Shape;340;g2680b0f1b10_0_376"/>
          <p:cNvGrpSpPr/>
          <p:nvPr/>
        </p:nvGrpSpPr>
        <p:grpSpPr>
          <a:xfrm>
            <a:off x="-52519" y="9627988"/>
            <a:ext cx="18770476" cy="3230403"/>
            <a:chOff x="0" y="-38100"/>
            <a:chExt cx="4943632" cy="850800"/>
          </a:xfrm>
        </p:grpSpPr>
        <p:sp>
          <p:nvSpPr>
            <p:cNvPr id="341" name="Google Shape;341;g2680b0f1b10_0_376"/>
            <p:cNvSpPr/>
            <p:nvPr/>
          </p:nvSpPr>
          <p:spPr>
            <a:xfrm>
              <a:off x="0" y="0"/>
              <a:ext cx="4943632" cy="270933"/>
            </a:xfrm>
            <a:custGeom>
              <a:avLst/>
              <a:gdLst/>
              <a:ahLst/>
              <a:cxnLst/>
              <a:rect l="l" t="t" r="r" b="b"/>
              <a:pathLst>
                <a:path w="4943632" h="270933" extrusionOk="0">
                  <a:moveTo>
                    <a:pt x="0" y="0"/>
                  </a:moveTo>
                  <a:lnTo>
                    <a:pt x="4943632" y="0"/>
                  </a:lnTo>
                  <a:lnTo>
                    <a:pt x="494363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42" name="Google Shape;342;g2680b0f1b10_0_376"/>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43" name="Google Shape;343;g2680b0f1b10_0_376"/>
          <p:cNvPicPr preferRelativeResize="0"/>
          <p:nvPr/>
        </p:nvPicPr>
        <p:blipFill rotWithShape="1">
          <a:blip r:embed="rId4">
            <a:alphaModFix/>
          </a:blip>
          <a:srcRect/>
          <a:stretch/>
        </p:blipFill>
        <p:spPr>
          <a:xfrm>
            <a:off x="8697771" y="1028700"/>
            <a:ext cx="1080187" cy="178722"/>
          </a:xfrm>
          <a:prstGeom prst="rect">
            <a:avLst/>
          </a:prstGeom>
          <a:noFill/>
          <a:ln>
            <a:noFill/>
          </a:ln>
        </p:spPr>
      </p:pic>
      <p:pic>
        <p:nvPicPr>
          <p:cNvPr id="344" name="Google Shape;344;g2680b0f1b10_0_376"/>
          <p:cNvPicPr preferRelativeResize="0"/>
          <p:nvPr/>
        </p:nvPicPr>
        <p:blipFill rotWithShape="1">
          <a:blip r:embed="rId5">
            <a:alphaModFix/>
          </a:blip>
          <a:srcRect/>
          <a:stretch/>
        </p:blipFill>
        <p:spPr>
          <a:xfrm>
            <a:off x="14590200" y="6393587"/>
            <a:ext cx="3697800" cy="2615975"/>
          </a:xfrm>
          <a:prstGeom prst="rect">
            <a:avLst/>
          </a:prstGeom>
          <a:noFill/>
          <a:ln>
            <a:noFill/>
          </a:ln>
        </p:spPr>
      </p:pic>
      <p:pic>
        <p:nvPicPr>
          <p:cNvPr id="345" name="Google Shape;345;g2680b0f1b10_0_376"/>
          <p:cNvPicPr preferRelativeResize="0"/>
          <p:nvPr/>
        </p:nvPicPr>
        <p:blipFill rotWithShape="1">
          <a:blip r:embed="rId6">
            <a:alphaModFix/>
          </a:blip>
          <a:srcRect/>
          <a:stretch/>
        </p:blipFill>
        <p:spPr>
          <a:xfrm>
            <a:off x="956730" y="476555"/>
            <a:ext cx="2147375" cy="1283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6"/>
        <p:cNvGrpSpPr/>
        <p:nvPr/>
      </p:nvGrpSpPr>
      <p:grpSpPr>
        <a:xfrm>
          <a:off x="0" y="0"/>
          <a:ext cx="0" cy="0"/>
          <a:chOff x="0" y="0"/>
          <a:chExt cx="0" cy="0"/>
        </a:xfrm>
      </p:grpSpPr>
      <p:sp>
        <p:nvSpPr>
          <p:cNvPr id="347" name="Google Shape;347;g2680b0f1b10_0_387"/>
          <p:cNvSpPr txBox="1">
            <a:spLocks noGrp="1"/>
          </p:cNvSpPr>
          <p:nvPr>
            <p:ph type="ctrTitle"/>
          </p:nvPr>
        </p:nvSpPr>
        <p:spPr>
          <a:xfrm>
            <a:off x="1496250" y="2054075"/>
            <a:ext cx="15295500" cy="28128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8" name="Google Shape;348;g2680b0f1b10_0_387"/>
          <p:cNvSpPr txBox="1">
            <a:spLocks noGrp="1"/>
          </p:cNvSpPr>
          <p:nvPr>
            <p:ph type="subTitle" idx="1"/>
          </p:nvPr>
        </p:nvSpPr>
        <p:spPr>
          <a:xfrm>
            <a:off x="2846015" y="5045673"/>
            <a:ext cx="12596100" cy="29865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349" name="Google Shape;349;g2680b0f1b10_0_387"/>
          <p:cNvSpPr txBox="1">
            <a:spLocks noGrp="1"/>
          </p:cNvSpPr>
          <p:nvPr>
            <p:ph type="dt" idx="10"/>
          </p:nvPr>
        </p:nvSpPr>
        <p:spPr>
          <a:xfrm>
            <a:off x="1288250" y="9331450"/>
            <a:ext cx="4198800" cy="622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0" name="Google Shape;350;g2680b0f1b10_0_387"/>
          <p:cNvSpPr txBox="1">
            <a:spLocks noGrp="1"/>
          </p:cNvSpPr>
          <p:nvPr>
            <p:ph type="ftr" idx="11"/>
          </p:nvPr>
        </p:nvSpPr>
        <p:spPr>
          <a:xfrm>
            <a:off x="6536725" y="9331450"/>
            <a:ext cx="5698500" cy="622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1" name="Google Shape;351;g2680b0f1b10_0_3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352" name="Google Shape;352;g2680b0f1b10_0_387"/>
          <p:cNvGrpSpPr/>
          <p:nvPr/>
        </p:nvGrpSpPr>
        <p:grpSpPr>
          <a:xfrm>
            <a:off x="-456226" y="9953625"/>
            <a:ext cx="19200578" cy="3086595"/>
            <a:chOff x="0" y="0"/>
            <a:chExt cx="5056909" cy="812925"/>
          </a:xfrm>
        </p:grpSpPr>
        <p:sp>
          <p:nvSpPr>
            <p:cNvPr id="353" name="Google Shape;353;g2680b0f1b10_0_387"/>
            <p:cNvSpPr/>
            <p:nvPr/>
          </p:nvSpPr>
          <p:spPr>
            <a:xfrm>
              <a:off x="0" y="0"/>
              <a:ext cx="5056909" cy="271146"/>
            </a:xfrm>
            <a:custGeom>
              <a:avLst/>
              <a:gdLst/>
              <a:ahLst/>
              <a:cxnLst/>
              <a:rect l="l" t="t" r="r" b="b"/>
              <a:pathLst>
                <a:path w="5056909" h="271146" extrusionOk="0">
                  <a:moveTo>
                    <a:pt x="0" y="0"/>
                  </a:moveTo>
                  <a:lnTo>
                    <a:pt x="5056909" y="0"/>
                  </a:lnTo>
                  <a:lnTo>
                    <a:pt x="5056909" y="271146"/>
                  </a:lnTo>
                  <a:lnTo>
                    <a:pt x="0" y="271146"/>
                  </a:lnTo>
                  <a:close/>
                </a:path>
              </a:pathLst>
            </a:custGeom>
            <a:solidFill>
              <a:srgbClr val="1B1A1A"/>
            </a:solidFill>
            <a:ln>
              <a:noFill/>
            </a:ln>
          </p:spPr>
        </p:sp>
        <p:sp>
          <p:nvSpPr>
            <p:cNvPr id="354" name="Google Shape;354;g2680b0f1b10_0_387"/>
            <p:cNvSpPr txBox="1"/>
            <p:nvPr/>
          </p:nvSpPr>
          <p:spPr>
            <a:xfrm>
              <a:off x="0" y="47625"/>
              <a:ext cx="812700" cy="765300"/>
            </a:xfrm>
            <a:prstGeom prst="rect">
              <a:avLst/>
            </a:prstGeom>
            <a:noFill/>
            <a:ln>
              <a:noFill/>
            </a:ln>
          </p:spPr>
          <p:txBody>
            <a:bodyPr spcFirstLastPara="1" wrap="square" lIns="50800" tIns="50800" rIns="50800" bIns="50800" anchor="ctr" anchorCtr="0">
              <a:noAutofit/>
            </a:bodyPr>
            <a:lstStyle/>
            <a:p>
              <a:pPr marL="0" marR="0" lvl="0" indent="0" algn="ctr" rtl="0">
                <a:lnSpc>
                  <a:spcPct val="10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355" name="Google Shape;355;g2680b0f1b10_0_387"/>
          <p:cNvGrpSpPr/>
          <p:nvPr/>
        </p:nvGrpSpPr>
        <p:grpSpPr>
          <a:xfrm>
            <a:off x="0" y="9113638"/>
            <a:ext cx="18288118" cy="3230403"/>
            <a:chOff x="0" y="-38100"/>
            <a:chExt cx="4816592" cy="850800"/>
          </a:xfrm>
        </p:grpSpPr>
        <p:sp>
          <p:nvSpPr>
            <p:cNvPr id="356" name="Google Shape;356;g2680b0f1b10_0_387"/>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57" name="Google Shape;357;g2680b0f1b10_0_387"/>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58" name="Google Shape;358;g2680b0f1b10_0_387"/>
          <p:cNvPicPr preferRelativeResize="0"/>
          <p:nvPr/>
        </p:nvPicPr>
        <p:blipFill rotWithShape="1">
          <a:blip r:embed="rId2">
            <a:alphaModFix/>
          </a:blip>
          <a:srcRect/>
          <a:stretch/>
        </p:blipFill>
        <p:spPr>
          <a:xfrm rot="7996977">
            <a:off x="-3564566" y="6528922"/>
            <a:ext cx="4708562" cy="3826777"/>
          </a:xfrm>
          <a:prstGeom prst="rect">
            <a:avLst/>
          </a:prstGeom>
          <a:noFill/>
          <a:ln>
            <a:noFill/>
          </a:ln>
        </p:spPr>
      </p:pic>
      <p:pic>
        <p:nvPicPr>
          <p:cNvPr id="359" name="Google Shape;359;g2680b0f1b10_0_387"/>
          <p:cNvPicPr preferRelativeResize="0"/>
          <p:nvPr/>
        </p:nvPicPr>
        <p:blipFill rotWithShape="1">
          <a:blip r:embed="rId2">
            <a:alphaModFix/>
          </a:blip>
          <a:srcRect/>
          <a:stretch/>
        </p:blipFill>
        <p:spPr>
          <a:xfrm rot="-1801831">
            <a:off x="15274101" y="-2552295"/>
            <a:ext cx="4708561" cy="38267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0"/>
        <p:cNvGrpSpPr/>
        <p:nvPr/>
      </p:nvGrpSpPr>
      <p:grpSpPr>
        <a:xfrm>
          <a:off x="0" y="0"/>
          <a:ext cx="0" cy="0"/>
          <a:chOff x="0" y="0"/>
          <a:chExt cx="0" cy="0"/>
        </a:xfrm>
      </p:grpSpPr>
      <p:sp>
        <p:nvSpPr>
          <p:cNvPr id="361" name="Google Shape;361;g2680b0f1b10_0_401"/>
          <p:cNvSpPr txBox="1">
            <a:spLocks noGrp="1"/>
          </p:cNvSpPr>
          <p:nvPr>
            <p:ph type="title"/>
          </p:nvPr>
        </p:nvSpPr>
        <p:spPr>
          <a:xfrm>
            <a:off x="457200" y="1636370"/>
            <a:ext cx="8229600" cy="11430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Font typeface="Poppins"/>
              <a:buNone/>
              <a:defRPr b="1">
                <a:latin typeface="Poppins"/>
                <a:ea typeface="Poppins"/>
                <a:cs typeface="Poppins"/>
                <a:sym typeface="Poppi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2" name="Google Shape;362;g2680b0f1b10_0_40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63" name="Google Shape;363;g2680b0f1b10_0_401"/>
          <p:cNvSpPr txBox="1"/>
          <p:nvPr/>
        </p:nvSpPr>
        <p:spPr>
          <a:xfrm>
            <a:off x="6553200" y="7382544"/>
            <a:ext cx="213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grpSp>
        <p:nvGrpSpPr>
          <p:cNvPr id="364" name="Google Shape;364;g2680b0f1b10_0_401"/>
          <p:cNvGrpSpPr/>
          <p:nvPr/>
        </p:nvGrpSpPr>
        <p:grpSpPr>
          <a:xfrm>
            <a:off x="0" y="9113638"/>
            <a:ext cx="10721261" cy="3230403"/>
            <a:chOff x="0" y="-38100"/>
            <a:chExt cx="2823688" cy="850800"/>
          </a:xfrm>
        </p:grpSpPr>
        <p:sp>
          <p:nvSpPr>
            <p:cNvPr id="365" name="Google Shape;365;g2680b0f1b10_0_401"/>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66" name="Google Shape;366;g2680b0f1b10_0_40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367" name="Google Shape;367;g2680b0f1b10_0_401"/>
          <p:cNvPicPr preferRelativeResize="0"/>
          <p:nvPr/>
        </p:nvPicPr>
        <p:blipFill rotWithShape="1">
          <a:blip r:embed="rId2">
            <a:alphaModFix/>
          </a:blip>
          <a:srcRect/>
          <a:stretch/>
        </p:blipFill>
        <p:spPr>
          <a:xfrm>
            <a:off x="933583" y="440744"/>
            <a:ext cx="1561781" cy="520595"/>
          </a:xfrm>
          <a:prstGeom prst="rect">
            <a:avLst/>
          </a:prstGeom>
          <a:noFill/>
          <a:ln>
            <a:noFill/>
          </a:ln>
        </p:spPr>
      </p:pic>
      <p:pic>
        <p:nvPicPr>
          <p:cNvPr id="368" name="Google Shape;368;g2680b0f1b10_0_401"/>
          <p:cNvPicPr preferRelativeResize="0"/>
          <p:nvPr/>
        </p:nvPicPr>
        <p:blipFill rotWithShape="1">
          <a:blip r:embed="rId3">
            <a:alphaModFix/>
          </a:blip>
          <a:srcRect/>
          <a:stretch/>
        </p:blipFill>
        <p:spPr>
          <a:xfrm>
            <a:off x="2624075" y="440744"/>
            <a:ext cx="976879" cy="520595"/>
          </a:xfrm>
          <a:prstGeom prst="rect">
            <a:avLst/>
          </a:prstGeom>
          <a:noFill/>
          <a:ln>
            <a:noFill/>
          </a:ln>
        </p:spPr>
      </p:pic>
      <p:pic>
        <p:nvPicPr>
          <p:cNvPr id="369" name="Google Shape;369;g2680b0f1b10_0_401"/>
          <p:cNvPicPr preferRelativeResize="0"/>
          <p:nvPr/>
        </p:nvPicPr>
        <p:blipFill rotWithShape="1">
          <a:blip r:embed="rId4">
            <a:alphaModFix/>
          </a:blip>
          <a:srcRect/>
          <a:stretch/>
        </p:blipFill>
        <p:spPr>
          <a:xfrm>
            <a:off x="3600954" y="410406"/>
            <a:ext cx="1440158" cy="640270"/>
          </a:xfrm>
          <a:prstGeom prst="rect">
            <a:avLst/>
          </a:prstGeom>
          <a:noFill/>
          <a:ln>
            <a:noFill/>
          </a:ln>
        </p:spPr>
      </p:pic>
      <p:pic>
        <p:nvPicPr>
          <p:cNvPr id="370" name="Google Shape;370;g2680b0f1b10_0_401"/>
          <p:cNvPicPr preferRelativeResize="0"/>
          <p:nvPr/>
        </p:nvPicPr>
        <p:blipFill rotWithShape="1">
          <a:blip r:embed="rId5">
            <a:alphaModFix/>
          </a:blip>
          <a:srcRect/>
          <a:stretch/>
        </p:blipFill>
        <p:spPr>
          <a:xfrm rot="7996977">
            <a:off x="-3646807" y="6998456"/>
            <a:ext cx="4708562" cy="3826777"/>
          </a:xfrm>
          <a:prstGeom prst="rect">
            <a:avLst/>
          </a:prstGeom>
          <a:noFill/>
          <a:ln>
            <a:noFill/>
          </a:ln>
        </p:spPr>
      </p:pic>
      <p:sp>
        <p:nvSpPr>
          <p:cNvPr id="371" name="Google Shape;371;g2680b0f1b10_0_401"/>
          <p:cNvSpPr txBox="1">
            <a:spLocks noGrp="1"/>
          </p:cNvSpPr>
          <p:nvPr>
            <p:ph type="body" idx="1"/>
          </p:nvPr>
        </p:nvSpPr>
        <p:spPr>
          <a:xfrm>
            <a:off x="647700" y="9522619"/>
            <a:ext cx="6270600" cy="5001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640"/>
              </a:spcBef>
              <a:spcAft>
                <a:spcPts val="0"/>
              </a:spcAft>
              <a:buSzPts val="3200"/>
              <a:buNone/>
              <a:defRPr sz="2000" b="1">
                <a:solidFill>
                  <a:schemeClr val="lt1"/>
                </a:solidFill>
              </a:defRPr>
            </a:lvl1pPr>
            <a:lvl2pPr marL="914400" lvl="1" indent="-228600" algn="l" rtl="0">
              <a:lnSpc>
                <a:spcPct val="100000"/>
              </a:lnSpc>
              <a:spcBef>
                <a:spcPts val="560"/>
              </a:spcBef>
              <a:spcAft>
                <a:spcPts val="0"/>
              </a:spcAft>
              <a:buSzPts val="2800"/>
              <a:buNone/>
              <a:defRPr/>
            </a:lvl2pPr>
            <a:lvl3pPr marL="1371600" lvl="2" indent="-228600" algn="l" rtl="0">
              <a:lnSpc>
                <a:spcPct val="100000"/>
              </a:lnSpc>
              <a:spcBef>
                <a:spcPts val="480"/>
              </a:spcBef>
              <a:spcAft>
                <a:spcPts val="0"/>
              </a:spcAft>
              <a:buSzPts val="2400"/>
              <a:buNone/>
              <a:defRPr/>
            </a:lvl3pPr>
            <a:lvl4pPr marL="1828800" lvl="3" indent="-228600" algn="l" rtl="0">
              <a:lnSpc>
                <a:spcPct val="100000"/>
              </a:lnSpc>
              <a:spcBef>
                <a:spcPts val="400"/>
              </a:spcBef>
              <a:spcAft>
                <a:spcPts val="0"/>
              </a:spcAft>
              <a:buSzPts val="2000"/>
              <a:buNone/>
              <a:defRPr/>
            </a:lvl4pPr>
            <a:lvl5pPr marL="2286000" lvl="4" indent="-228600" algn="l" rtl="0">
              <a:lnSpc>
                <a:spcPct val="100000"/>
              </a:lnSpc>
              <a:spcBef>
                <a:spcPts val="400"/>
              </a:spcBef>
              <a:spcAft>
                <a:spcPts val="0"/>
              </a:spcAft>
              <a:buSzPts val="2000"/>
              <a:buNone/>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372" name="Google Shape;372;g2680b0f1b10_0_401"/>
          <p:cNvSpPr>
            <a:spLocks noGrp="1"/>
          </p:cNvSpPr>
          <p:nvPr>
            <p:ph type="pic" idx="2"/>
          </p:nvPr>
        </p:nvSpPr>
        <p:spPr>
          <a:xfrm>
            <a:off x="10721189" y="0"/>
            <a:ext cx="7566900" cy="92583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3"/>
        <p:cNvGrpSpPr/>
        <p:nvPr/>
      </p:nvGrpSpPr>
      <p:grpSpPr>
        <a:xfrm>
          <a:off x="0" y="0"/>
          <a:ext cx="0" cy="0"/>
          <a:chOff x="0" y="0"/>
          <a:chExt cx="0" cy="0"/>
        </a:xfrm>
      </p:grpSpPr>
      <p:sp>
        <p:nvSpPr>
          <p:cNvPr id="374" name="Google Shape;374;g2680b0f1b10_0_414"/>
          <p:cNvSpPr txBox="1">
            <a:spLocks noGrp="1"/>
          </p:cNvSpPr>
          <p:nvPr>
            <p:ph type="title"/>
          </p:nvPr>
        </p:nvSpPr>
        <p:spPr>
          <a:xfrm rot="5400000">
            <a:off x="11141796" y="2623351"/>
            <a:ext cx="8219400" cy="41178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Font typeface="Poppins"/>
              <a:buNone/>
              <a:defRPr>
                <a:latin typeface="Poppins"/>
                <a:ea typeface="Poppins"/>
                <a:cs typeface="Poppins"/>
                <a:sym typeface="Poppins"/>
              </a:defRPr>
            </a:lvl2pPr>
            <a:lvl3pPr lvl="2" algn="l" rtl="0">
              <a:lnSpc>
                <a:spcPct val="100000"/>
              </a:lnSpc>
              <a:spcBef>
                <a:spcPts val="0"/>
              </a:spcBef>
              <a:spcAft>
                <a:spcPts val="0"/>
              </a:spcAft>
              <a:buSzPts val="1400"/>
              <a:buFont typeface="Poppins"/>
              <a:buNone/>
              <a:defRPr>
                <a:latin typeface="Poppins"/>
                <a:ea typeface="Poppins"/>
                <a:cs typeface="Poppins"/>
                <a:sym typeface="Poppins"/>
              </a:defRPr>
            </a:lvl3pPr>
            <a:lvl4pPr lvl="3" algn="l" rtl="0">
              <a:lnSpc>
                <a:spcPct val="100000"/>
              </a:lnSpc>
              <a:spcBef>
                <a:spcPts val="0"/>
              </a:spcBef>
              <a:spcAft>
                <a:spcPts val="0"/>
              </a:spcAft>
              <a:buSzPts val="1400"/>
              <a:buFont typeface="Poppins"/>
              <a:buNone/>
              <a:defRPr>
                <a:latin typeface="Poppins"/>
                <a:ea typeface="Poppins"/>
                <a:cs typeface="Poppins"/>
                <a:sym typeface="Poppins"/>
              </a:defRPr>
            </a:lvl4pPr>
            <a:lvl5pPr lvl="4" algn="l" rtl="0">
              <a:lnSpc>
                <a:spcPct val="100000"/>
              </a:lnSpc>
              <a:spcBef>
                <a:spcPts val="0"/>
              </a:spcBef>
              <a:spcAft>
                <a:spcPts val="0"/>
              </a:spcAft>
              <a:buSzPts val="1400"/>
              <a:buFont typeface="Poppins"/>
              <a:buNone/>
              <a:defRPr>
                <a:latin typeface="Poppins"/>
                <a:ea typeface="Poppins"/>
                <a:cs typeface="Poppins"/>
                <a:sym typeface="Poppins"/>
              </a:defRPr>
            </a:lvl5pPr>
            <a:lvl6pPr lvl="5" algn="l" rtl="0">
              <a:lnSpc>
                <a:spcPct val="100000"/>
              </a:lnSpc>
              <a:spcBef>
                <a:spcPts val="0"/>
              </a:spcBef>
              <a:spcAft>
                <a:spcPts val="0"/>
              </a:spcAft>
              <a:buSzPts val="1400"/>
              <a:buFont typeface="Poppins"/>
              <a:buNone/>
              <a:defRPr>
                <a:latin typeface="Poppins"/>
                <a:ea typeface="Poppins"/>
                <a:cs typeface="Poppins"/>
                <a:sym typeface="Poppins"/>
              </a:defRPr>
            </a:lvl6pPr>
            <a:lvl7pPr lvl="6" algn="l" rtl="0">
              <a:lnSpc>
                <a:spcPct val="100000"/>
              </a:lnSpc>
              <a:spcBef>
                <a:spcPts val="0"/>
              </a:spcBef>
              <a:spcAft>
                <a:spcPts val="0"/>
              </a:spcAft>
              <a:buSzPts val="1400"/>
              <a:buFont typeface="Poppins"/>
              <a:buNone/>
              <a:defRPr>
                <a:latin typeface="Poppins"/>
                <a:ea typeface="Poppins"/>
                <a:cs typeface="Poppins"/>
                <a:sym typeface="Poppins"/>
              </a:defRPr>
            </a:lvl7pPr>
            <a:lvl8pPr lvl="7" algn="l" rtl="0">
              <a:lnSpc>
                <a:spcPct val="100000"/>
              </a:lnSpc>
              <a:spcBef>
                <a:spcPts val="0"/>
              </a:spcBef>
              <a:spcAft>
                <a:spcPts val="0"/>
              </a:spcAft>
              <a:buSzPts val="1400"/>
              <a:buFont typeface="Poppins"/>
              <a:buNone/>
              <a:defRPr>
                <a:latin typeface="Poppins"/>
                <a:ea typeface="Poppins"/>
                <a:cs typeface="Poppins"/>
                <a:sym typeface="Poppins"/>
              </a:defRPr>
            </a:lvl8pPr>
            <a:lvl9pPr lvl="8" algn="l" rtl="0">
              <a:lnSpc>
                <a:spcPct val="100000"/>
              </a:lnSpc>
              <a:spcBef>
                <a:spcPts val="0"/>
              </a:spcBef>
              <a:spcAft>
                <a:spcPts val="0"/>
              </a:spcAft>
              <a:buSzPts val="1400"/>
              <a:buFont typeface="Poppins"/>
              <a:buNone/>
              <a:defRPr>
                <a:latin typeface="Poppins"/>
                <a:ea typeface="Poppins"/>
                <a:cs typeface="Poppins"/>
                <a:sym typeface="Poppins"/>
              </a:defRPr>
            </a:lvl9pPr>
          </a:lstStyle>
          <a:p>
            <a:endParaRPr/>
          </a:p>
        </p:txBody>
      </p:sp>
      <p:sp>
        <p:nvSpPr>
          <p:cNvPr id="375" name="Google Shape;375;g2680b0f1b10_0_414"/>
          <p:cNvSpPr txBox="1">
            <a:spLocks noGrp="1"/>
          </p:cNvSpPr>
          <p:nvPr>
            <p:ph type="body" idx="1"/>
          </p:nvPr>
        </p:nvSpPr>
        <p:spPr>
          <a:xfrm rot="5400000">
            <a:off x="2753497" y="-1342050"/>
            <a:ext cx="8219400" cy="12048600"/>
          </a:xfrm>
          <a:prstGeom prst="rect">
            <a:avLst/>
          </a:prstGeom>
          <a:noFill/>
          <a:ln>
            <a:noFill/>
          </a:ln>
        </p:spPr>
        <p:txBody>
          <a:bodyPr spcFirstLastPara="1" wrap="square" lIns="91425" tIns="45700" rIns="91425" bIns="45700" anchor="t" anchorCtr="0">
            <a:norm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376" name="Google Shape;376;g2680b0f1b10_0_414"/>
          <p:cNvSpPr txBox="1">
            <a:spLocks noGrp="1"/>
          </p:cNvSpPr>
          <p:nvPr>
            <p:ph type="dt" idx="10"/>
          </p:nvPr>
        </p:nvSpPr>
        <p:spPr>
          <a:xfrm>
            <a:off x="838909" y="9115148"/>
            <a:ext cx="4270500" cy="51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R="0" lvl="2"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R="0" lvl="3"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R="0" lvl="4"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R="0" lvl="5"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R="0" lvl="6"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R="0" lvl="7"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R="0" lvl="8"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a:p>
        </p:txBody>
      </p:sp>
      <p:sp>
        <p:nvSpPr>
          <p:cNvPr id="377" name="Google Shape;377;g2680b0f1b10_0_414"/>
          <p:cNvSpPr txBox="1">
            <a:spLocks noGrp="1"/>
          </p:cNvSpPr>
          <p:nvPr>
            <p:ph type="ftr" idx="11"/>
          </p:nvPr>
        </p:nvSpPr>
        <p:spPr>
          <a:xfrm>
            <a:off x="6176891" y="9115148"/>
            <a:ext cx="5795400" cy="51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2pPr>
            <a:lvl3pPr marR="0" lvl="2"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3pPr>
            <a:lvl4pPr marR="0" lvl="3"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4pPr>
            <a:lvl5pPr marR="0" lvl="4"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5pPr>
            <a:lvl6pPr marR="0" lvl="5"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6pPr>
            <a:lvl7pPr marR="0" lvl="6"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7pPr>
            <a:lvl8pPr marR="0" lvl="7"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8pPr>
            <a:lvl9pPr marR="0" lvl="8" algn="l" rtl="0">
              <a:lnSpc>
                <a:spcPct val="100000"/>
              </a:lnSpc>
              <a:spcBef>
                <a:spcPts val="0"/>
              </a:spcBef>
              <a:spcAft>
                <a:spcPts val="0"/>
              </a:spcAft>
              <a:buClr>
                <a:srgbClr val="000000"/>
              </a:buClr>
              <a:buSzPts val="1400"/>
              <a:buFont typeface="Poppins"/>
              <a:buNone/>
              <a:defRPr sz="1400" b="0" i="0" u="none" strike="noStrike" cap="none">
                <a:solidFill>
                  <a:srgbClr val="000000"/>
                </a:solidFill>
                <a:latin typeface="Poppins"/>
                <a:ea typeface="Poppins"/>
                <a:cs typeface="Poppins"/>
                <a:sym typeface="Poppins"/>
              </a:defRPr>
            </a:lvl9pPr>
          </a:lstStyle>
          <a:p>
            <a:endParaRPr/>
          </a:p>
        </p:txBody>
      </p:sp>
      <p:sp>
        <p:nvSpPr>
          <p:cNvPr id="378" name="Google Shape;378;g2680b0f1b10_0_414"/>
          <p:cNvSpPr txBox="1">
            <a:spLocks noGrp="1"/>
          </p:cNvSpPr>
          <p:nvPr>
            <p:ph type="sldNum" idx="12"/>
          </p:nvPr>
        </p:nvSpPr>
        <p:spPr>
          <a:xfrm>
            <a:off x="13040010" y="9115148"/>
            <a:ext cx="4270500" cy="513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pic>
        <p:nvPicPr>
          <p:cNvPr id="379" name="Google Shape;379;g2680b0f1b10_0_414"/>
          <p:cNvPicPr preferRelativeResize="0"/>
          <p:nvPr/>
        </p:nvPicPr>
        <p:blipFill rotWithShape="1">
          <a:blip r:embed="rId2">
            <a:alphaModFix/>
          </a:blip>
          <a:srcRect/>
          <a:stretch/>
        </p:blipFill>
        <p:spPr>
          <a:xfrm>
            <a:off x="16421111" y="9136380"/>
            <a:ext cx="1080187" cy="178722"/>
          </a:xfrm>
          <a:prstGeom prst="rect">
            <a:avLst/>
          </a:prstGeom>
          <a:noFill/>
          <a:ln>
            <a:noFill/>
          </a:ln>
        </p:spPr>
      </p:pic>
      <p:pic>
        <p:nvPicPr>
          <p:cNvPr id="380" name="Google Shape;380;g2680b0f1b10_0_414"/>
          <p:cNvPicPr preferRelativeResize="0"/>
          <p:nvPr/>
        </p:nvPicPr>
        <p:blipFill rotWithShape="1">
          <a:blip r:embed="rId3">
            <a:alphaModFix/>
          </a:blip>
          <a:srcRect/>
          <a:stretch/>
        </p:blipFill>
        <p:spPr>
          <a:xfrm rot="-1801831">
            <a:off x="15700950" y="-1913388"/>
            <a:ext cx="4708561" cy="3826777"/>
          </a:xfrm>
          <a:prstGeom prst="rect">
            <a:avLst/>
          </a:prstGeom>
          <a:noFill/>
          <a:ln>
            <a:noFill/>
          </a:ln>
        </p:spPr>
      </p:pic>
      <p:pic>
        <p:nvPicPr>
          <p:cNvPr id="381" name="Google Shape;381;g2680b0f1b10_0_414"/>
          <p:cNvPicPr preferRelativeResize="0"/>
          <p:nvPr/>
        </p:nvPicPr>
        <p:blipFill rotWithShape="1">
          <a:blip r:embed="rId3">
            <a:alphaModFix/>
          </a:blip>
          <a:srcRect/>
          <a:stretch/>
        </p:blipFill>
        <p:spPr>
          <a:xfrm rot="8563647">
            <a:off x="-3806061" y="8373612"/>
            <a:ext cx="4708561" cy="3826777"/>
          </a:xfrm>
          <a:prstGeom prst="rect">
            <a:avLst/>
          </a:prstGeom>
          <a:noFill/>
          <a:ln>
            <a:noFill/>
          </a:ln>
        </p:spPr>
      </p:pic>
      <p:grpSp>
        <p:nvGrpSpPr>
          <p:cNvPr id="382" name="Google Shape;382;g2680b0f1b10_0_414"/>
          <p:cNvGrpSpPr/>
          <p:nvPr/>
        </p:nvGrpSpPr>
        <p:grpSpPr>
          <a:xfrm>
            <a:off x="-52519" y="9627988"/>
            <a:ext cx="18770476" cy="3230403"/>
            <a:chOff x="0" y="-38100"/>
            <a:chExt cx="4943632" cy="850800"/>
          </a:xfrm>
        </p:grpSpPr>
        <p:sp>
          <p:nvSpPr>
            <p:cNvPr id="383" name="Google Shape;383;g2680b0f1b10_0_414"/>
            <p:cNvSpPr/>
            <p:nvPr/>
          </p:nvSpPr>
          <p:spPr>
            <a:xfrm>
              <a:off x="0" y="0"/>
              <a:ext cx="4943632" cy="270933"/>
            </a:xfrm>
            <a:custGeom>
              <a:avLst/>
              <a:gdLst/>
              <a:ahLst/>
              <a:cxnLst/>
              <a:rect l="l" t="t" r="r" b="b"/>
              <a:pathLst>
                <a:path w="4943632" h="270933" extrusionOk="0">
                  <a:moveTo>
                    <a:pt x="0" y="0"/>
                  </a:moveTo>
                  <a:lnTo>
                    <a:pt x="4943632" y="0"/>
                  </a:lnTo>
                  <a:lnTo>
                    <a:pt x="494363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384" name="Google Shape;384;g2680b0f1b10_0_414"/>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85"/>
        <p:cNvGrpSpPr/>
        <p:nvPr/>
      </p:nvGrpSpPr>
      <p:grpSpPr>
        <a:xfrm>
          <a:off x="0" y="0"/>
          <a:ext cx="0" cy="0"/>
          <a:chOff x="0" y="0"/>
          <a:chExt cx="0" cy="0"/>
        </a:xfrm>
      </p:grpSpPr>
      <p:sp>
        <p:nvSpPr>
          <p:cNvPr id="386" name="Google Shape;386;g2680b0f1b10_0_426"/>
          <p:cNvSpPr txBox="1">
            <a:spLocks noGrp="1"/>
          </p:cNvSpPr>
          <p:nvPr>
            <p:ph type="title"/>
          </p:nvPr>
        </p:nvSpPr>
        <p:spPr>
          <a:xfrm>
            <a:off x="1446900" y="1022050"/>
            <a:ext cx="15394200" cy="9648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0"/>
              </a:spcBef>
              <a:spcAft>
                <a:spcPts val="0"/>
              </a:spcAft>
              <a:buSzPts val="4400"/>
              <a:buFont typeface="Arial"/>
              <a:buNone/>
              <a:defRPr>
                <a:solidFill>
                  <a:schemeClr val="lt1"/>
                </a:solidFill>
                <a:latin typeface="Arial"/>
                <a:ea typeface="Arial"/>
                <a:cs typeface="Arial"/>
                <a:sym typeface="Arial"/>
              </a:defRPr>
            </a:lvl1pPr>
            <a:lvl2pPr lvl="1" algn="l" rtl="0">
              <a:lnSpc>
                <a:spcPct val="100000"/>
              </a:lnSpc>
              <a:spcBef>
                <a:spcPts val="0"/>
              </a:spcBef>
              <a:spcAft>
                <a:spcPts val="0"/>
              </a:spcAft>
              <a:buSzPts val="1400"/>
              <a:buFont typeface="Arial"/>
              <a:buNone/>
              <a:defRPr>
                <a:latin typeface="Arial"/>
                <a:ea typeface="Arial"/>
                <a:cs typeface="Arial"/>
                <a:sym typeface="Arial"/>
              </a:defRPr>
            </a:lvl2pPr>
            <a:lvl3pPr lvl="2" algn="l" rtl="0">
              <a:lnSpc>
                <a:spcPct val="100000"/>
              </a:lnSpc>
              <a:spcBef>
                <a:spcPts val="0"/>
              </a:spcBef>
              <a:spcAft>
                <a:spcPts val="0"/>
              </a:spcAft>
              <a:buSzPts val="1400"/>
              <a:buFont typeface="Arial"/>
              <a:buNone/>
              <a:defRPr>
                <a:latin typeface="Arial"/>
                <a:ea typeface="Arial"/>
                <a:cs typeface="Arial"/>
                <a:sym typeface="Arial"/>
              </a:defRPr>
            </a:lvl3pPr>
            <a:lvl4pPr lvl="3" algn="l" rtl="0">
              <a:lnSpc>
                <a:spcPct val="100000"/>
              </a:lnSpc>
              <a:spcBef>
                <a:spcPts val="0"/>
              </a:spcBef>
              <a:spcAft>
                <a:spcPts val="0"/>
              </a:spcAft>
              <a:buSzPts val="1400"/>
              <a:buFont typeface="Arial"/>
              <a:buNone/>
              <a:defRPr>
                <a:latin typeface="Arial"/>
                <a:ea typeface="Arial"/>
                <a:cs typeface="Arial"/>
                <a:sym typeface="Arial"/>
              </a:defRPr>
            </a:lvl4pPr>
            <a:lvl5pPr lvl="4" algn="l" rtl="0">
              <a:lnSpc>
                <a:spcPct val="100000"/>
              </a:lnSpc>
              <a:spcBef>
                <a:spcPts val="0"/>
              </a:spcBef>
              <a:spcAft>
                <a:spcPts val="0"/>
              </a:spcAft>
              <a:buSzPts val="1400"/>
              <a:buFont typeface="Arial"/>
              <a:buNone/>
              <a:defRPr>
                <a:latin typeface="Arial"/>
                <a:ea typeface="Arial"/>
                <a:cs typeface="Arial"/>
                <a:sym typeface="Arial"/>
              </a:defRPr>
            </a:lvl5pPr>
            <a:lvl6pPr lvl="5" algn="l" rtl="0">
              <a:lnSpc>
                <a:spcPct val="100000"/>
              </a:lnSpc>
              <a:spcBef>
                <a:spcPts val="0"/>
              </a:spcBef>
              <a:spcAft>
                <a:spcPts val="0"/>
              </a:spcAft>
              <a:buSzPts val="1400"/>
              <a:buFont typeface="Arial"/>
              <a:buNone/>
              <a:defRPr>
                <a:latin typeface="Arial"/>
                <a:ea typeface="Arial"/>
                <a:cs typeface="Arial"/>
                <a:sym typeface="Arial"/>
              </a:defRPr>
            </a:lvl6pPr>
            <a:lvl7pPr lvl="6" algn="l" rtl="0">
              <a:lnSpc>
                <a:spcPct val="100000"/>
              </a:lnSpc>
              <a:spcBef>
                <a:spcPts val="0"/>
              </a:spcBef>
              <a:spcAft>
                <a:spcPts val="0"/>
              </a:spcAft>
              <a:buSzPts val="1400"/>
              <a:buFont typeface="Arial"/>
              <a:buNone/>
              <a:defRPr>
                <a:latin typeface="Arial"/>
                <a:ea typeface="Arial"/>
                <a:cs typeface="Arial"/>
                <a:sym typeface="Arial"/>
              </a:defRPr>
            </a:lvl7pPr>
            <a:lvl8pPr lvl="7" algn="l" rtl="0">
              <a:lnSpc>
                <a:spcPct val="100000"/>
              </a:lnSpc>
              <a:spcBef>
                <a:spcPts val="0"/>
              </a:spcBef>
              <a:spcAft>
                <a:spcPts val="0"/>
              </a:spcAft>
              <a:buSzPts val="1400"/>
              <a:buFont typeface="Arial"/>
              <a:buNone/>
              <a:defRPr>
                <a:latin typeface="Arial"/>
                <a:ea typeface="Arial"/>
                <a:cs typeface="Arial"/>
                <a:sym typeface="Arial"/>
              </a:defRPr>
            </a:lvl8pPr>
            <a:lvl9pPr lvl="8" algn="l" rtl="0">
              <a:lnSpc>
                <a:spcPct val="100000"/>
              </a:lnSpc>
              <a:spcBef>
                <a:spcPts val="0"/>
              </a:spcBef>
              <a:spcAft>
                <a:spcPts val="0"/>
              </a:spcAft>
              <a:buSzPts val="1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
        <p:cNvGrpSpPr/>
        <p:nvPr/>
      </p:nvGrpSpPr>
      <p:grpSpPr>
        <a:xfrm>
          <a:off x="0" y="0"/>
          <a:ext cx="0" cy="0"/>
          <a:chOff x="0" y="0"/>
          <a:chExt cx="0" cy="0"/>
        </a:xfrm>
      </p:grpSpPr>
      <p:sp>
        <p:nvSpPr>
          <p:cNvPr id="40" name="Google Shape;40;p56"/>
          <p:cNvSpPr txBox="1">
            <a:spLocks noGrp="1"/>
          </p:cNvSpPr>
          <p:nvPr>
            <p:ph type="title"/>
          </p:nvPr>
        </p:nvSpPr>
        <p:spPr>
          <a:xfrm>
            <a:off x="647700" y="3201075"/>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400"/>
              <a:buFont typeface="Poppins"/>
              <a:buNone/>
              <a:defRPr sz="6000">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1" name="Google Shape;41;p56"/>
          <p:cNvGrpSpPr/>
          <p:nvPr/>
        </p:nvGrpSpPr>
        <p:grpSpPr>
          <a:xfrm>
            <a:off x="0" y="9113639"/>
            <a:ext cx="10721188" cy="3230765"/>
            <a:chOff x="0" y="-38100"/>
            <a:chExt cx="2823688" cy="850900"/>
          </a:xfrm>
        </p:grpSpPr>
        <p:sp>
          <p:nvSpPr>
            <p:cNvPr id="42" name="Google Shape;42;p56"/>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43" name="Google Shape;43;p5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44" name="Google Shape;44;p56"/>
          <p:cNvPicPr preferRelativeResize="0"/>
          <p:nvPr/>
        </p:nvPicPr>
        <p:blipFill rotWithShape="1">
          <a:blip r:embed="rId2">
            <a:alphaModFix/>
          </a:blip>
          <a:srcRect/>
          <a:stretch/>
        </p:blipFill>
        <p:spPr>
          <a:xfrm rot="7996977">
            <a:off x="-3646807" y="6998456"/>
            <a:ext cx="4708562" cy="3826777"/>
          </a:xfrm>
          <a:prstGeom prst="rect">
            <a:avLst/>
          </a:prstGeom>
          <a:noFill/>
          <a:ln>
            <a:noFill/>
          </a:ln>
        </p:spPr>
      </p:pic>
      <p:sp>
        <p:nvSpPr>
          <p:cNvPr id="45" name="Google Shape;45;p56"/>
          <p:cNvSpPr txBox="1">
            <a:spLocks noGrp="1"/>
          </p:cNvSpPr>
          <p:nvPr>
            <p:ph type="body" idx="1"/>
          </p:nvPr>
        </p:nvSpPr>
        <p:spPr>
          <a:xfrm>
            <a:off x="647700" y="9522619"/>
            <a:ext cx="6270625" cy="5000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sz="2000" b="1">
                <a:solidFill>
                  <a:schemeClr val="lt1"/>
                </a:solidFill>
              </a:defRPr>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46" name="Google Shape;46;p56"/>
          <p:cNvSpPr>
            <a:spLocks noGrp="1"/>
          </p:cNvSpPr>
          <p:nvPr>
            <p:ph type="pic" idx="2"/>
          </p:nvPr>
        </p:nvSpPr>
        <p:spPr>
          <a:xfrm>
            <a:off x="10721189" y="0"/>
            <a:ext cx="7566811" cy="9258300"/>
          </a:xfrm>
          <a:prstGeom prst="rect">
            <a:avLst/>
          </a:prstGeom>
          <a:noFill/>
          <a:ln>
            <a:noFill/>
          </a:ln>
        </p:spPr>
      </p:sp>
      <p:sp>
        <p:nvSpPr>
          <p:cNvPr id="47" name="Google Shape;47;p56"/>
          <p:cNvSpPr txBox="1">
            <a:spLocks noGrp="1"/>
          </p:cNvSpPr>
          <p:nvPr>
            <p:ph type="subTitle" idx="3"/>
          </p:nvPr>
        </p:nvSpPr>
        <p:spPr>
          <a:xfrm>
            <a:off x="724663" y="5458400"/>
            <a:ext cx="6116700" cy="973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SzPts val="2900"/>
              <a:buNone/>
              <a:defRPr sz="2900"/>
            </a:lvl1pPr>
            <a:lvl2pPr lvl="1" algn="l">
              <a:lnSpc>
                <a:spcPct val="100000"/>
              </a:lnSpc>
              <a:spcBef>
                <a:spcPts val="560"/>
              </a:spcBef>
              <a:spcAft>
                <a:spcPts val="0"/>
              </a:spcAft>
              <a:buSzPts val="2500"/>
              <a:buNone/>
              <a:defRPr sz="2500"/>
            </a:lvl2pPr>
            <a:lvl3pPr lvl="2" algn="l">
              <a:lnSpc>
                <a:spcPct val="100000"/>
              </a:lnSpc>
              <a:spcBef>
                <a:spcPts val="480"/>
              </a:spcBef>
              <a:spcAft>
                <a:spcPts val="0"/>
              </a:spcAft>
              <a:buSzPts val="2100"/>
              <a:buNone/>
              <a:defRPr sz="2100"/>
            </a:lvl3pPr>
            <a:lvl4pPr lvl="3" algn="l">
              <a:lnSpc>
                <a:spcPct val="100000"/>
              </a:lnSpc>
              <a:spcBef>
                <a:spcPts val="400"/>
              </a:spcBef>
              <a:spcAft>
                <a:spcPts val="0"/>
              </a:spcAft>
              <a:buSzPts val="1700"/>
              <a:buNone/>
              <a:defRPr sz="1700"/>
            </a:lvl4pPr>
            <a:lvl5pPr lvl="4" algn="l">
              <a:lnSpc>
                <a:spcPct val="100000"/>
              </a:lnSpc>
              <a:spcBef>
                <a:spcPts val="400"/>
              </a:spcBef>
              <a:spcAft>
                <a:spcPts val="0"/>
              </a:spcAft>
              <a:buSzPts val="1700"/>
              <a:buNone/>
              <a:defRPr sz="1700"/>
            </a:lvl5pPr>
            <a:lvl6pPr lvl="5" algn="l">
              <a:lnSpc>
                <a:spcPct val="100000"/>
              </a:lnSpc>
              <a:spcBef>
                <a:spcPts val="400"/>
              </a:spcBef>
              <a:spcAft>
                <a:spcPts val="0"/>
              </a:spcAft>
              <a:buSzPts val="1700"/>
              <a:buNone/>
              <a:defRPr sz="1700"/>
            </a:lvl6pPr>
            <a:lvl7pPr lvl="6" algn="l">
              <a:lnSpc>
                <a:spcPct val="100000"/>
              </a:lnSpc>
              <a:spcBef>
                <a:spcPts val="400"/>
              </a:spcBef>
              <a:spcAft>
                <a:spcPts val="0"/>
              </a:spcAft>
              <a:buSzPts val="1700"/>
              <a:buNone/>
              <a:defRPr sz="1700"/>
            </a:lvl7pPr>
            <a:lvl8pPr lvl="7" algn="l">
              <a:lnSpc>
                <a:spcPct val="100000"/>
              </a:lnSpc>
              <a:spcBef>
                <a:spcPts val="400"/>
              </a:spcBef>
              <a:spcAft>
                <a:spcPts val="0"/>
              </a:spcAft>
              <a:buSzPts val="1700"/>
              <a:buNone/>
              <a:defRPr sz="1700"/>
            </a:lvl8pPr>
            <a:lvl9pPr lvl="8" algn="l">
              <a:lnSpc>
                <a:spcPct val="100000"/>
              </a:lnSpc>
              <a:spcBef>
                <a:spcPts val="400"/>
              </a:spcBef>
              <a:spcAft>
                <a:spcPts val="0"/>
              </a:spcAft>
              <a:buSzPts val="1700"/>
              <a:buNone/>
              <a:defRPr sz="1700"/>
            </a:lvl9pPr>
          </a:lstStyle>
          <a:p>
            <a:endParaRPr/>
          </a:p>
        </p:txBody>
      </p:sp>
      <p:grpSp>
        <p:nvGrpSpPr>
          <p:cNvPr id="48" name="Google Shape;48;p56"/>
          <p:cNvGrpSpPr/>
          <p:nvPr/>
        </p:nvGrpSpPr>
        <p:grpSpPr>
          <a:xfrm>
            <a:off x="13474250" y="293846"/>
            <a:ext cx="4393774" cy="679501"/>
            <a:chOff x="13474250" y="293846"/>
            <a:chExt cx="4393774" cy="679501"/>
          </a:xfrm>
        </p:grpSpPr>
        <p:pic>
          <p:nvPicPr>
            <p:cNvPr id="49" name="Google Shape;49;p56"/>
            <p:cNvPicPr preferRelativeResize="0"/>
            <p:nvPr/>
          </p:nvPicPr>
          <p:blipFill rotWithShape="1">
            <a:blip r:embed="rId3">
              <a:alphaModFix/>
            </a:blip>
            <a:srcRect/>
            <a:stretch/>
          </p:blipFill>
          <p:spPr>
            <a:xfrm>
              <a:off x="16696256" y="293846"/>
              <a:ext cx="1171768" cy="640507"/>
            </a:xfrm>
            <a:prstGeom prst="rect">
              <a:avLst/>
            </a:prstGeom>
            <a:noFill/>
            <a:ln>
              <a:noFill/>
            </a:ln>
          </p:spPr>
        </p:pic>
        <p:pic>
          <p:nvPicPr>
            <p:cNvPr id="50" name="Google Shape;50;p56"/>
            <p:cNvPicPr preferRelativeResize="0"/>
            <p:nvPr/>
          </p:nvPicPr>
          <p:blipFill rotWithShape="1">
            <a:blip r:embed="rId4">
              <a:alphaModFix/>
            </a:blip>
            <a:srcRect/>
            <a:stretch/>
          </p:blipFill>
          <p:spPr>
            <a:xfrm>
              <a:off x="15316321" y="332841"/>
              <a:ext cx="1404836" cy="640506"/>
            </a:xfrm>
            <a:prstGeom prst="rect">
              <a:avLst/>
            </a:prstGeom>
            <a:noFill/>
            <a:ln>
              <a:noFill/>
            </a:ln>
          </p:spPr>
        </p:pic>
        <p:pic>
          <p:nvPicPr>
            <p:cNvPr id="51" name="Google Shape;51;p56"/>
            <p:cNvPicPr preferRelativeResize="0"/>
            <p:nvPr/>
          </p:nvPicPr>
          <p:blipFill rotWithShape="1">
            <a:blip r:embed="rId5">
              <a:alphaModFix/>
            </a:blip>
            <a:srcRect/>
            <a:stretch/>
          </p:blipFill>
          <p:spPr>
            <a:xfrm>
              <a:off x="13474250" y="293846"/>
              <a:ext cx="1842079" cy="64050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verview">
  <p:cSld name="Overview">
    <p:spTree>
      <p:nvGrpSpPr>
        <p:cNvPr id="1" name="Shape 52"/>
        <p:cNvGrpSpPr/>
        <p:nvPr/>
      </p:nvGrpSpPr>
      <p:grpSpPr>
        <a:xfrm>
          <a:off x="0" y="0"/>
          <a:ext cx="0" cy="0"/>
          <a:chOff x="0" y="0"/>
          <a:chExt cx="0" cy="0"/>
        </a:xfrm>
      </p:grpSpPr>
      <p:sp>
        <p:nvSpPr>
          <p:cNvPr id="53" name="Google Shape;53;p57"/>
          <p:cNvSpPr>
            <a:spLocks noGrp="1"/>
          </p:cNvSpPr>
          <p:nvPr>
            <p:ph type="pic" idx="2"/>
          </p:nvPr>
        </p:nvSpPr>
        <p:spPr>
          <a:xfrm>
            <a:off x="0" y="6606376"/>
            <a:ext cx="18288000" cy="3787304"/>
          </a:xfrm>
          <a:prstGeom prst="rect">
            <a:avLst/>
          </a:prstGeom>
          <a:noFill/>
          <a:ln>
            <a:noFill/>
          </a:ln>
        </p:spPr>
      </p:sp>
      <p:sp>
        <p:nvSpPr>
          <p:cNvPr id="54" name="Google Shape;54;p57"/>
          <p:cNvSpPr txBox="1">
            <a:spLocks noGrp="1"/>
          </p:cNvSpPr>
          <p:nvPr>
            <p:ph type="title"/>
          </p:nvPr>
        </p:nvSpPr>
        <p:spPr>
          <a:xfrm>
            <a:off x="914400" y="2800563"/>
            <a:ext cx="7147560" cy="198088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400"/>
              <a:buNone/>
              <a:defRPr sz="6000">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7"/>
          <p:cNvSpPr txBox="1">
            <a:spLocks noGrp="1"/>
          </p:cNvSpPr>
          <p:nvPr>
            <p:ph type="body" idx="1"/>
          </p:nvPr>
        </p:nvSpPr>
        <p:spPr>
          <a:xfrm>
            <a:off x="933583" y="4781445"/>
            <a:ext cx="6019800" cy="114395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000"/>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6" name="Google Shape;56;p57"/>
          <p:cNvSpPr txBox="1">
            <a:spLocks noGrp="1"/>
          </p:cNvSpPr>
          <p:nvPr>
            <p:ph type="body" idx="3"/>
          </p:nvPr>
        </p:nvSpPr>
        <p:spPr>
          <a:xfrm>
            <a:off x="8636190" y="2980106"/>
            <a:ext cx="3479609" cy="533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800" b="1">
                <a:solidFill>
                  <a:srgbClr val="38A1B6"/>
                </a:solidFil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57" name="Google Shape;57;p57"/>
          <p:cNvSpPr txBox="1">
            <a:spLocks noGrp="1"/>
          </p:cNvSpPr>
          <p:nvPr>
            <p:ph type="body" idx="4"/>
          </p:nvPr>
        </p:nvSpPr>
        <p:spPr>
          <a:xfrm>
            <a:off x="13651195" y="2980106"/>
            <a:ext cx="3479609" cy="533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800" b="1">
                <a:solidFill>
                  <a:srgbClr val="38A1B6"/>
                </a:solidFill>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8"/>
        <p:cNvGrpSpPr/>
        <p:nvPr/>
      </p:nvGrpSpPr>
      <p:grpSpPr>
        <a:xfrm>
          <a:off x="0" y="0"/>
          <a:ext cx="0" cy="0"/>
          <a:chOff x="0" y="0"/>
          <a:chExt cx="0" cy="0"/>
        </a:xfrm>
      </p:grpSpPr>
      <p:sp>
        <p:nvSpPr>
          <p:cNvPr id="59" name="Google Shape;59;p58"/>
          <p:cNvSpPr txBox="1">
            <a:spLocks noGrp="1"/>
          </p:cNvSpPr>
          <p:nvPr>
            <p:ph type="title"/>
          </p:nvPr>
        </p:nvSpPr>
        <p:spPr>
          <a:xfrm>
            <a:off x="5029198" y="3011970"/>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sz="6000">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0" name="Google Shape;60;p58"/>
          <p:cNvCxnSpPr/>
          <p:nvPr/>
        </p:nvCxnSpPr>
        <p:spPr>
          <a:xfrm rot="10800000" flipH="1">
            <a:off x="1846541" y="5883050"/>
            <a:ext cx="15412771" cy="19050"/>
          </a:xfrm>
          <a:prstGeom prst="straightConnector1">
            <a:avLst/>
          </a:prstGeom>
          <a:noFill/>
          <a:ln w="19050" cap="flat" cmpd="sng">
            <a:solidFill>
              <a:srgbClr val="1993AB"/>
            </a:solidFill>
            <a:prstDash val="solid"/>
            <a:round/>
            <a:headEnd type="none" w="sm" len="sm"/>
            <a:tailEnd type="none" w="sm" len="sm"/>
          </a:ln>
        </p:spPr>
      </p:cxnSp>
      <p:grpSp>
        <p:nvGrpSpPr>
          <p:cNvPr id="61" name="Google Shape;61;p58"/>
          <p:cNvGrpSpPr/>
          <p:nvPr/>
        </p:nvGrpSpPr>
        <p:grpSpPr>
          <a:xfrm>
            <a:off x="1030524" y="5464610"/>
            <a:ext cx="814180" cy="817829"/>
            <a:chOff x="1813" y="0"/>
            <a:chExt cx="809173" cy="812800"/>
          </a:xfrm>
        </p:grpSpPr>
        <p:sp>
          <p:nvSpPr>
            <p:cNvPr id="62" name="Google Shape;62;p5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8"/>
            <p:cNvSpPr txBox="1"/>
            <p:nvPr/>
          </p:nvSpPr>
          <p:spPr>
            <a:xfrm>
              <a:off x="76200" y="114300"/>
              <a:ext cx="660400" cy="6223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4" name="Google Shape;64;p58"/>
          <p:cNvGrpSpPr/>
          <p:nvPr/>
        </p:nvGrpSpPr>
        <p:grpSpPr>
          <a:xfrm>
            <a:off x="5274149" y="5464610"/>
            <a:ext cx="814180" cy="817829"/>
            <a:chOff x="1813" y="0"/>
            <a:chExt cx="809173" cy="812800"/>
          </a:xfrm>
        </p:grpSpPr>
        <p:sp>
          <p:nvSpPr>
            <p:cNvPr id="65" name="Google Shape;65;p5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8"/>
            <p:cNvSpPr txBox="1"/>
            <p:nvPr/>
          </p:nvSpPr>
          <p:spPr>
            <a:xfrm>
              <a:off x="76200" y="114300"/>
              <a:ext cx="660400" cy="6223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7" name="Google Shape;67;p58"/>
          <p:cNvGrpSpPr/>
          <p:nvPr/>
        </p:nvGrpSpPr>
        <p:grpSpPr>
          <a:xfrm>
            <a:off x="9520978" y="5464610"/>
            <a:ext cx="814180" cy="817829"/>
            <a:chOff x="1813" y="0"/>
            <a:chExt cx="809173" cy="812800"/>
          </a:xfrm>
        </p:grpSpPr>
        <p:sp>
          <p:nvSpPr>
            <p:cNvPr id="68" name="Google Shape;68;p5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8"/>
            <p:cNvSpPr txBox="1"/>
            <p:nvPr/>
          </p:nvSpPr>
          <p:spPr>
            <a:xfrm>
              <a:off x="76200" y="114300"/>
              <a:ext cx="660400" cy="6223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70" name="Google Shape;70;p58"/>
          <p:cNvGrpSpPr/>
          <p:nvPr/>
        </p:nvGrpSpPr>
        <p:grpSpPr>
          <a:xfrm>
            <a:off x="13761399" y="5464610"/>
            <a:ext cx="814180" cy="817829"/>
            <a:chOff x="1813" y="0"/>
            <a:chExt cx="809173" cy="812800"/>
          </a:xfrm>
        </p:grpSpPr>
        <p:sp>
          <p:nvSpPr>
            <p:cNvPr id="71" name="Google Shape;71;p5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66D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8"/>
            <p:cNvSpPr txBox="1"/>
            <p:nvPr/>
          </p:nvSpPr>
          <p:spPr>
            <a:xfrm>
              <a:off x="76200" y="114300"/>
              <a:ext cx="660400" cy="622300"/>
            </a:xfrm>
            <a:prstGeom prst="rect">
              <a:avLst/>
            </a:prstGeom>
            <a:noFill/>
            <a:ln>
              <a:noFill/>
            </a:ln>
          </p:spPr>
          <p:txBody>
            <a:bodyPr spcFirstLastPara="1" wrap="square" lIns="36250" tIns="36250" rIns="36250" bIns="36250" anchor="ctr" anchorCtr="0">
              <a:noAutofit/>
            </a:bodyPr>
            <a:lstStyle/>
            <a:p>
              <a:pPr marL="0" marR="0" lvl="0" indent="0" algn="ctr" rtl="0">
                <a:lnSpc>
                  <a:spcPct val="9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3" name="Google Shape;73;p58"/>
          <p:cNvSpPr txBox="1"/>
          <p:nvPr/>
        </p:nvSpPr>
        <p:spPr>
          <a:xfrm>
            <a:off x="1058128" y="5740175"/>
            <a:ext cx="758973" cy="2667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01.</a:t>
            </a:r>
            <a:endParaRPr sz="1400" b="0" i="0" u="none" strike="noStrike" cap="none">
              <a:solidFill>
                <a:srgbClr val="000000"/>
              </a:solidFill>
              <a:latin typeface="Arial"/>
              <a:ea typeface="Arial"/>
              <a:cs typeface="Arial"/>
              <a:sym typeface="Arial"/>
            </a:endParaRPr>
          </a:p>
        </p:txBody>
      </p:sp>
      <p:sp>
        <p:nvSpPr>
          <p:cNvPr id="74" name="Google Shape;74;p58"/>
          <p:cNvSpPr txBox="1"/>
          <p:nvPr/>
        </p:nvSpPr>
        <p:spPr>
          <a:xfrm>
            <a:off x="5301753" y="5740175"/>
            <a:ext cx="758973" cy="2667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02.</a:t>
            </a:r>
            <a:endParaRPr sz="1400" b="0" i="0" u="none" strike="noStrike" cap="none">
              <a:solidFill>
                <a:srgbClr val="000000"/>
              </a:solidFill>
              <a:latin typeface="Arial"/>
              <a:ea typeface="Arial"/>
              <a:cs typeface="Arial"/>
              <a:sym typeface="Arial"/>
            </a:endParaRPr>
          </a:p>
        </p:txBody>
      </p:sp>
      <p:sp>
        <p:nvSpPr>
          <p:cNvPr id="75" name="Google Shape;75;p58"/>
          <p:cNvSpPr txBox="1"/>
          <p:nvPr/>
        </p:nvSpPr>
        <p:spPr>
          <a:xfrm>
            <a:off x="9548583" y="5740175"/>
            <a:ext cx="758973" cy="2667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03.</a:t>
            </a:r>
            <a:endParaRPr sz="1400" b="0" i="0" u="none" strike="noStrike" cap="none">
              <a:solidFill>
                <a:srgbClr val="000000"/>
              </a:solidFill>
              <a:latin typeface="Arial"/>
              <a:ea typeface="Arial"/>
              <a:cs typeface="Arial"/>
              <a:sym typeface="Arial"/>
            </a:endParaRPr>
          </a:p>
        </p:txBody>
      </p:sp>
      <p:sp>
        <p:nvSpPr>
          <p:cNvPr id="76" name="Google Shape;76;p58"/>
          <p:cNvSpPr txBox="1"/>
          <p:nvPr/>
        </p:nvSpPr>
        <p:spPr>
          <a:xfrm>
            <a:off x="13789003" y="5740175"/>
            <a:ext cx="758973" cy="266700"/>
          </a:xfrm>
          <a:prstGeom prst="rect">
            <a:avLst/>
          </a:prstGeom>
          <a:noFill/>
          <a:ln>
            <a:noFill/>
          </a:ln>
        </p:spPr>
        <p:txBody>
          <a:bodyPr spcFirstLastPara="1" wrap="square" lIns="0" tIns="0" rIns="0" bIns="0" anchor="t" anchorCtr="0">
            <a:spAutoFit/>
          </a:bodyPr>
          <a:lstStyle/>
          <a:p>
            <a:pPr marL="0" marR="0" lvl="0" indent="0" algn="ctr" rtl="0">
              <a:lnSpc>
                <a:spcPct val="120011"/>
              </a:lnSpc>
              <a:spcBef>
                <a:spcPts val="0"/>
              </a:spcBef>
              <a:spcAft>
                <a:spcPts val="0"/>
              </a:spcAft>
              <a:buClr>
                <a:srgbClr val="000000"/>
              </a:buClr>
              <a:buSzPts val="1799"/>
              <a:buFont typeface="Arial"/>
              <a:buNone/>
            </a:pPr>
            <a:r>
              <a:rPr lang="en-US" sz="1799" b="1" i="0" u="none" strike="noStrike" cap="none">
                <a:solidFill>
                  <a:srgbClr val="FFFFFF"/>
                </a:solidFill>
                <a:latin typeface="Arvo"/>
                <a:ea typeface="Arvo"/>
                <a:cs typeface="Arvo"/>
                <a:sym typeface="Arvo"/>
              </a:rPr>
              <a:t>04.</a:t>
            </a:r>
            <a:endParaRPr sz="1400" b="0" i="0" u="none" strike="noStrike" cap="none">
              <a:solidFill>
                <a:srgbClr val="000000"/>
              </a:solidFill>
              <a:latin typeface="Arial"/>
              <a:ea typeface="Arial"/>
              <a:cs typeface="Arial"/>
              <a:sym typeface="Arial"/>
            </a:endParaRPr>
          </a:p>
        </p:txBody>
      </p:sp>
      <p:grpSp>
        <p:nvGrpSpPr>
          <p:cNvPr id="77" name="Google Shape;77;p58"/>
          <p:cNvGrpSpPr/>
          <p:nvPr/>
        </p:nvGrpSpPr>
        <p:grpSpPr>
          <a:xfrm rot="5400000">
            <a:off x="16983727" y="5726179"/>
            <a:ext cx="412392" cy="360843"/>
            <a:chOff x="0" y="0"/>
            <a:chExt cx="812800" cy="711200"/>
          </a:xfrm>
        </p:grpSpPr>
        <p:sp>
          <p:nvSpPr>
            <p:cNvPr id="78" name="Google Shape;78;p5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6DB4"/>
            </a:solidFill>
            <a:ln>
              <a:noFill/>
            </a:ln>
          </p:spPr>
        </p:sp>
        <p:sp>
          <p:nvSpPr>
            <p:cNvPr id="79" name="Google Shape;79;p58"/>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16666"/>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0" name="Google Shape;80;p58"/>
          <p:cNvGrpSpPr/>
          <p:nvPr/>
        </p:nvGrpSpPr>
        <p:grpSpPr>
          <a:xfrm>
            <a:off x="0" y="9113639"/>
            <a:ext cx="18287996" cy="3230765"/>
            <a:chOff x="0" y="-38100"/>
            <a:chExt cx="4816592" cy="850900"/>
          </a:xfrm>
        </p:grpSpPr>
        <p:sp>
          <p:nvSpPr>
            <p:cNvPr id="81" name="Google Shape;81;p58"/>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82" name="Google Shape;82;p5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3" name="Google Shape;83;p58"/>
          <p:cNvSpPr txBox="1">
            <a:spLocks noGrp="1"/>
          </p:cNvSpPr>
          <p:nvPr>
            <p:ph type="body" idx="1"/>
          </p:nvPr>
        </p:nvSpPr>
        <p:spPr>
          <a:xfrm>
            <a:off x="1028625" y="6425314"/>
            <a:ext cx="2485903" cy="7262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b="1"/>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4" name="Google Shape;84;p58"/>
          <p:cNvSpPr txBox="1">
            <a:spLocks noGrp="1"/>
          </p:cNvSpPr>
          <p:nvPr>
            <p:ph type="body" idx="2"/>
          </p:nvPr>
        </p:nvSpPr>
        <p:spPr>
          <a:xfrm>
            <a:off x="7125831" y="9419065"/>
            <a:ext cx="4036333" cy="70717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640"/>
              </a:spcBef>
              <a:spcAft>
                <a:spcPts val="0"/>
              </a:spcAft>
              <a:buSzPts val="3200"/>
              <a:buNone/>
              <a:defRPr sz="2400" b="1">
                <a:solidFill>
                  <a:schemeClr val="lt1"/>
                </a:solidFill>
                <a:latin typeface="Calibri"/>
                <a:ea typeface="Calibri"/>
                <a:cs typeface="Calibri"/>
                <a:sym typeface="Calibri"/>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5" name="Google Shape;85;p58"/>
          <p:cNvSpPr txBox="1">
            <a:spLocks noGrp="1"/>
          </p:cNvSpPr>
          <p:nvPr>
            <p:ph type="body" idx="3"/>
          </p:nvPr>
        </p:nvSpPr>
        <p:spPr>
          <a:xfrm>
            <a:off x="5348996" y="6431494"/>
            <a:ext cx="2485903" cy="7262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b="1"/>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6" name="Google Shape;86;p58"/>
          <p:cNvSpPr txBox="1">
            <a:spLocks noGrp="1"/>
          </p:cNvSpPr>
          <p:nvPr>
            <p:ph type="body" idx="4"/>
          </p:nvPr>
        </p:nvSpPr>
        <p:spPr>
          <a:xfrm>
            <a:off x="5348996" y="7200897"/>
            <a:ext cx="3972583" cy="178184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400">
                <a:latin typeface="Calibri"/>
                <a:ea typeface="Calibri"/>
                <a:cs typeface="Calibri"/>
                <a:sym typeface="Calibri"/>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7" name="Google Shape;87;p58"/>
          <p:cNvSpPr txBox="1">
            <a:spLocks noGrp="1"/>
          </p:cNvSpPr>
          <p:nvPr>
            <p:ph type="body" idx="5"/>
          </p:nvPr>
        </p:nvSpPr>
        <p:spPr>
          <a:xfrm>
            <a:off x="9595825" y="6442997"/>
            <a:ext cx="2485903" cy="7262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b="1"/>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8" name="Google Shape;88;p58"/>
          <p:cNvSpPr txBox="1">
            <a:spLocks noGrp="1"/>
          </p:cNvSpPr>
          <p:nvPr>
            <p:ph type="body" idx="6"/>
          </p:nvPr>
        </p:nvSpPr>
        <p:spPr>
          <a:xfrm>
            <a:off x="9598183" y="7207174"/>
            <a:ext cx="3972583" cy="176587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400">
                <a:latin typeface="Calibri"/>
                <a:ea typeface="Calibri"/>
                <a:cs typeface="Calibri"/>
                <a:sym typeface="Calibri"/>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89" name="Google Shape;89;p58"/>
          <p:cNvSpPr txBox="1">
            <a:spLocks noGrp="1"/>
          </p:cNvSpPr>
          <p:nvPr>
            <p:ph type="body" idx="7"/>
          </p:nvPr>
        </p:nvSpPr>
        <p:spPr>
          <a:xfrm>
            <a:off x="13761399" y="6431052"/>
            <a:ext cx="2485903" cy="72622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SzPts val="3200"/>
              <a:buNone/>
              <a:defRPr b="1"/>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0" name="Google Shape;90;p58"/>
          <p:cNvSpPr txBox="1">
            <a:spLocks noGrp="1"/>
          </p:cNvSpPr>
          <p:nvPr>
            <p:ph type="body" idx="8"/>
          </p:nvPr>
        </p:nvSpPr>
        <p:spPr>
          <a:xfrm>
            <a:off x="13761399" y="7200895"/>
            <a:ext cx="3972583" cy="18467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400">
                <a:latin typeface="Calibri"/>
                <a:ea typeface="Calibri"/>
                <a:cs typeface="Calibri"/>
                <a:sym typeface="Calibri"/>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91" name="Google Shape;91;p58"/>
          <p:cNvSpPr txBox="1">
            <a:spLocks noGrp="1"/>
          </p:cNvSpPr>
          <p:nvPr>
            <p:ph type="body" idx="9"/>
          </p:nvPr>
        </p:nvSpPr>
        <p:spPr>
          <a:xfrm>
            <a:off x="992865" y="7151790"/>
            <a:ext cx="4036333" cy="184670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SzPts val="3200"/>
              <a:buNone/>
              <a:defRPr sz="2400">
                <a:latin typeface="Calibri"/>
                <a:ea typeface="Calibri"/>
                <a:cs typeface="Calibri"/>
                <a:sym typeface="Calibri"/>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pic>
        <p:nvPicPr>
          <p:cNvPr id="92" name="Google Shape;92;p58"/>
          <p:cNvPicPr preferRelativeResize="0"/>
          <p:nvPr/>
        </p:nvPicPr>
        <p:blipFill rotWithShape="1">
          <a:blip r:embed="rId2">
            <a:alphaModFix/>
          </a:blip>
          <a:srcRect/>
          <a:stretch/>
        </p:blipFill>
        <p:spPr>
          <a:xfrm>
            <a:off x="15376980" y="822043"/>
            <a:ext cx="2189681" cy="1308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sult">
  <p:cSld name="Result">
    <p:spTree>
      <p:nvGrpSpPr>
        <p:cNvPr id="1" name="Shape 93"/>
        <p:cNvGrpSpPr/>
        <p:nvPr/>
      </p:nvGrpSpPr>
      <p:grpSpPr>
        <a:xfrm>
          <a:off x="0" y="0"/>
          <a:ext cx="0" cy="0"/>
          <a:chOff x="0" y="0"/>
          <a:chExt cx="0" cy="0"/>
        </a:xfrm>
      </p:grpSpPr>
      <p:pic>
        <p:nvPicPr>
          <p:cNvPr id="94" name="Google Shape;94;p59"/>
          <p:cNvPicPr preferRelativeResize="0"/>
          <p:nvPr/>
        </p:nvPicPr>
        <p:blipFill rotWithShape="1">
          <a:blip r:embed="rId2">
            <a:alphaModFix/>
          </a:blip>
          <a:srcRect/>
          <a:stretch/>
        </p:blipFill>
        <p:spPr>
          <a:xfrm>
            <a:off x="-47525" y="-203425"/>
            <a:ext cx="8573674" cy="10546200"/>
          </a:xfrm>
          <a:prstGeom prst="rect">
            <a:avLst/>
          </a:prstGeom>
          <a:noFill/>
          <a:ln>
            <a:noFill/>
          </a:ln>
        </p:spPr>
      </p:pic>
      <p:grpSp>
        <p:nvGrpSpPr>
          <p:cNvPr id="95" name="Google Shape;95;p59"/>
          <p:cNvGrpSpPr/>
          <p:nvPr/>
        </p:nvGrpSpPr>
        <p:grpSpPr>
          <a:xfrm>
            <a:off x="1032081" y="5844593"/>
            <a:ext cx="5050738" cy="861967"/>
            <a:chOff x="12700" y="0"/>
            <a:chExt cx="13246100" cy="2260600"/>
          </a:xfrm>
        </p:grpSpPr>
        <p:sp>
          <p:nvSpPr>
            <p:cNvPr id="96" name="Google Shape;96;p59"/>
            <p:cNvSpPr/>
            <p:nvPr/>
          </p:nvSpPr>
          <p:spPr>
            <a:xfrm>
              <a:off x="12700" y="0"/>
              <a:ext cx="7912100" cy="2260600"/>
            </a:xfrm>
            <a:custGeom>
              <a:avLst/>
              <a:gdLst/>
              <a:ahLst/>
              <a:cxnLst/>
              <a:rect l="l" t="t" r="r" b="b"/>
              <a:pathLst>
                <a:path w="7912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9"/>
            <p:cNvSpPr/>
            <p:nvPr/>
          </p:nvSpPr>
          <p:spPr>
            <a:xfrm>
              <a:off x="8013700" y="0"/>
              <a:ext cx="5245100" cy="2260600"/>
            </a:xfrm>
            <a:custGeom>
              <a:avLst/>
              <a:gdLst/>
              <a:ahLst/>
              <a:cxnLst/>
              <a:rect l="l" t="t" r="r" b="b"/>
              <a:pathLst>
                <a:path w="5245100" h="2260600" extrusionOk="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path>
              </a:pathLst>
            </a:custGeom>
            <a:solidFill>
              <a:srgbClr val="FEC72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59"/>
          <p:cNvSpPr txBox="1">
            <a:spLocks noGrp="1"/>
          </p:cNvSpPr>
          <p:nvPr>
            <p:ph type="title"/>
          </p:nvPr>
        </p:nvSpPr>
        <p:spPr>
          <a:xfrm>
            <a:off x="925225" y="1476381"/>
            <a:ext cx="4611300" cy="3456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4400"/>
              <a:buNone/>
              <a:defRPr sz="60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9"/>
          <p:cNvSpPr txBox="1">
            <a:spLocks noGrp="1"/>
          </p:cNvSpPr>
          <p:nvPr>
            <p:ph type="body" idx="1"/>
          </p:nvPr>
        </p:nvSpPr>
        <p:spPr>
          <a:xfrm>
            <a:off x="941025" y="7234725"/>
            <a:ext cx="6889800" cy="2166300"/>
          </a:xfrm>
          <a:prstGeom prst="rect">
            <a:avLst/>
          </a:prstGeom>
          <a:noFill/>
          <a:ln>
            <a:noFill/>
          </a:ln>
        </p:spPr>
        <p:txBody>
          <a:bodyPr spcFirstLastPara="1" wrap="square" lIns="91425" tIns="45700" rIns="91425" bIns="45700" anchor="t" anchorCtr="0">
            <a:noAutofit/>
          </a:bodyPr>
          <a:lstStyle>
            <a:lvl1pPr marL="457200" lvl="0" indent="-228600" algn="just">
              <a:lnSpc>
                <a:spcPct val="100000"/>
              </a:lnSpc>
              <a:spcBef>
                <a:spcPts val="640"/>
              </a:spcBef>
              <a:spcAft>
                <a:spcPts val="0"/>
              </a:spcAft>
              <a:buSzPts val="3200"/>
              <a:buNone/>
              <a:defRPr sz="2400">
                <a:solidFill>
                  <a:schemeClr val="lt1"/>
                </a:solidFill>
              </a:defRPr>
            </a:lvl1pPr>
            <a:lvl2pPr marL="914400" lvl="1" indent="-228600" algn="just">
              <a:lnSpc>
                <a:spcPct val="100000"/>
              </a:lnSpc>
              <a:spcBef>
                <a:spcPts val="560"/>
              </a:spcBef>
              <a:spcAft>
                <a:spcPts val="0"/>
              </a:spcAft>
              <a:buSzPts val="2800"/>
              <a:buNone/>
              <a:defRPr/>
            </a:lvl2pPr>
            <a:lvl3pPr marL="1371600" lvl="2" indent="-228600" algn="just">
              <a:lnSpc>
                <a:spcPct val="100000"/>
              </a:lnSpc>
              <a:spcBef>
                <a:spcPts val="480"/>
              </a:spcBef>
              <a:spcAft>
                <a:spcPts val="0"/>
              </a:spcAft>
              <a:buSzPts val="2400"/>
              <a:buNone/>
              <a:defRPr/>
            </a:lvl3pPr>
            <a:lvl4pPr marL="1828800" lvl="3" indent="-228600" algn="just">
              <a:lnSpc>
                <a:spcPct val="100000"/>
              </a:lnSpc>
              <a:spcBef>
                <a:spcPts val="400"/>
              </a:spcBef>
              <a:spcAft>
                <a:spcPts val="0"/>
              </a:spcAft>
              <a:buSzPts val="2000"/>
              <a:buNone/>
              <a:defRPr/>
            </a:lvl4pPr>
            <a:lvl5pPr marL="2286000" lvl="4" indent="-228600" algn="just">
              <a:lnSpc>
                <a:spcPct val="100000"/>
              </a:lnSpc>
              <a:spcBef>
                <a:spcPts val="400"/>
              </a:spcBef>
              <a:spcAft>
                <a:spcPts val="0"/>
              </a:spcAft>
              <a:buSzPts val="2000"/>
              <a:buNone/>
              <a:defRPr/>
            </a:lvl5pPr>
            <a:lvl6pPr marL="2743200" lvl="5" indent="-355600" algn="just">
              <a:lnSpc>
                <a:spcPct val="100000"/>
              </a:lnSpc>
              <a:spcBef>
                <a:spcPts val="400"/>
              </a:spcBef>
              <a:spcAft>
                <a:spcPts val="0"/>
              </a:spcAft>
              <a:buSzPts val="2000"/>
              <a:buChar char="•"/>
              <a:defRPr/>
            </a:lvl6pPr>
            <a:lvl7pPr marL="3200400" lvl="6" indent="-355600" algn="just">
              <a:lnSpc>
                <a:spcPct val="100000"/>
              </a:lnSpc>
              <a:spcBef>
                <a:spcPts val="400"/>
              </a:spcBef>
              <a:spcAft>
                <a:spcPts val="0"/>
              </a:spcAft>
              <a:buSzPts val="2000"/>
              <a:buChar char="•"/>
              <a:defRPr/>
            </a:lvl7pPr>
            <a:lvl8pPr marL="3657600" lvl="7" indent="-355600" algn="just">
              <a:lnSpc>
                <a:spcPct val="100000"/>
              </a:lnSpc>
              <a:spcBef>
                <a:spcPts val="400"/>
              </a:spcBef>
              <a:spcAft>
                <a:spcPts val="0"/>
              </a:spcAft>
              <a:buSzPts val="2000"/>
              <a:buChar char="•"/>
              <a:defRPr/>
            </a:lvl8pPr>
            <a:lvl9pPr marL="4114800" lvl="8" indent="-355600" algn="just">
              <a:lnSpc>
                <a:spcPct val="100000"/>
              </a:lnSpc>
              <a:spcBef>
                <a:spcPts val="400"/>
              </a:spcBef>
              <a:spcAft>
                <a:spcPts val="0"/>
              </a:spcAft>
              <a:buSzPts val="2000"/>
              <a:buChar char="•"/>
              <a:defRPr/>
            </a:lvl9pPr>
          </a:lstStyle>
          <a:p>
            <a:endParaRPr/>
          </a:p>
        </p:txBody>
      </p:sp>
      <p:sp>
        <p:nvSpPr>
          <p:cNvPr id="100" name="Google Shape;100;p59"/>
          <p:cNvSpPr>
            <a:spLocks noGrp="1"/>
          </p:cNvSpPr>
          <p:nvPr>
            <p:ph type="pic" idx="2"/>
          </p:nvPr>
        </p:nvSpPr>
        <p:spPr>
          <a:xfrm>
            <a:off x="9466325" y="1164200"/>
            <a:ext cx="8115600" cy="8779200"/>
          </a:xfrm>
          <a:prstGeom prst="roundRect">
            <a:avLst>
              <a:gd name="adj" fmla="val 4576"/>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ject">
  <p:cSld name="Project">
    <p:spTree>
      <p:nvGrpSpPr>
        <p:cNvPr id="1" name="Shape 101"/>
        <p:cNvGrpSpPr/>
        <p:nvPr/>
      </p:nvGrpSpPr>
      <p:grpSpPr>
        <a:xfrm>
          <a:off x="0" y="0"/>
          <a:ext cx="0" cy="0"/>
          <a:chOff x="0" y="0"/>
          <a:chExt cx="0" cy="0"/>
        </a:xfrm>
      </p:grpSpPr>
      <p:sp>
        <p:nvSpPr>
          <p:cNvPr id="102" name="Google Shape;102;p60"/>
          <p:cNvSpPr/>
          <p:nvPr/>
        </p:nvSpPr>
        <p:spPr>
          <a:xfrm>
            <a:off x="16890525" y="-57250"/>
            <a:ext cx="1660500" cy="941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3" name="Google Shape;103;p60"/>
          <p:cNvGrpSpPr/>
          <p:nvPr/>
        </p:nvGrpSpPr>
        <p:grpSpPr>
          <a:xfrm>
            <a:off x="0" y="884039"/>
            <a:ext cx="18287996" cy="9402961"/>
            <a:chOff x="0" y="-38100"/>
            <a:chExt cx="4816592" cy="2476500"/>
          </a:xfrm>
        </p:grpSpPr>
        <p:sp>
          <p:nvSpPr>
            <p:cNvPr id="104" name="Google Shape;104;p60"/>
            <p:cNvSpPr/>
            <p:nvPr/>
          </p:nvSpPr>
          <p:spPr>
            <a:xfrm>
              <a:off x="0" y="0"/>
              <a:ext cx="4816592" cy="2438400"/>
            </a:xfrm>
            <a:custGeom>
              <a:avLst/>
              <a:gdLst/>
              <a:ahLst/>
              <a:cxnLst/>
              <a:rect l="l" t="t" r="r" b="b"/>
              <a:pathLst>
                <a:path w="4816592" h="2438400" extrusionOk="0">
                  <a:moveTo>
                    <a:pt x="0" y="0"/>
                  </a:moveTo>
                  <a:lnTo>
                    <a:pt x="4816592" y="0"/>
                  </a:lnTo>
                  <a:lnTo>
                    <a:pt x="4816592" y="2438400"/>
                  </a:lnTo>
                  <a:lnTo>
                    <a:pt x="0" y="2438400"/>
                  </a:lnTo>
                  <a:close/>
                </a:path>
              </a:pathLst>
            </a:custGeom>
            <a:solidFill>
              <a:srgbClr val="1993AB"/>
            </a:solidFill>
            <a:ln>
              <a:noFill/>
            </a:ln>
          </p:spPr>
        </p:sp>
        <p:sp>
          <p:nvSpPr>
            <p:cNvPr id="105" name="Google Shape;105;p6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6" name="Google Shape;106;p60"/>
          <p:cNvSpPr/>
          <p:nvPr/>
        </p:nvSpPr>
        <p:spPr>
          <a:xfrm>
            <a:off x="10373531" y="0"/>
            <a:ext cx="7233431" cy="10287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0"/>
          <p:cNvSpPr>
            <a:spLocks noGrp="1"/>
          </p:cNvSpPr>
          <p:nvPr>
            <p:ph type="pic" idx="2"/>
          </p:nvPr>
        </p:nvSpPr>
        <p:spPr>
          <a:xfrm>
            <a:off x="10721192" y="0"/>
            <a:ext cx="6538108" cy="10287000"/>
          </a:xfrm>
          <a:prstGeom prst="rect">
            <a:avLst/>
          </a:prstGeom>
          <a:noFill/>
          <a:ln>
            <a:noFill/>
          </a:ln>
        </p:spPr>
      </p:sp>
      <p:grpSp>
        <p:nvGrpSpPr>
          <p:cNvPr id="108" name="Google Shape;108;p60"/>
          <p:cNvGrpSpPr/>
          <p:nvPr/>
        </p:nvGrpSpPr>
        <p:grpSpPr>
          <a:xfrm>
            <a:off x="1286796" y="264599"/>
            <a:ext cx="4305236" cy="708736"/>
            <a:chOff x="0" y="0"/>
            <a:chExt cx="5476703" cy="853693"/>
          </a:xfrm>
        </p:grpSpPr>
        <p:pic>
          <p:nvPicPr>
            <p:cNvPr id="109" name="Google Shape;109;p60"/>
            <p:cNvPicPr preferRelativeResize="0"/>
            <p:nvPr/>
          </p:nvPicPr>
          <p:blipFill rotWithShape="1">
            <a:blip r:embed="rId2">
              <a:alphaModFix/>
            </a:blip>
            <a:srcRect/>
            <a:stretch/>
          </p:blipFill>
          <p:spPr>
            <a:xfrm>
              <a:off x="0" y="40451"/>
              <a:ext cx="2082379" cy="694126"/>
            </a:xfrm>
            <a:prstGeom prst="rect">
              <a:avLst/>
            </a:prstGeom>
            <a:noFill/>
            <a:ln>
              <a:noFill/>
            </a:ln>
          </p:spPr>
        </p:pic>
        <p:pic>
          <p:nvPicPr>
            <p:cNvPr id="110" name="Google Shape;110;p60"/>
            <p:cNvPicPr preferRelativeResize="0"/>
            <p:nvPr/>
          </p:nvPicPr>
          <p:blipFill rotWithShape="1">
            <a:blip r:embed="rId3">
              <a:alphaModFix/>
            </a:blip>
            <a:srcRect/>
            <a:stretch/>
          </p:blipFill>
          <p:spPr>
            <a:xfrm>
              <a:off x="2253990" y="40451"/>
              <a:ext cx="1302505" cy="694126"/>
            </a:xfrm>
            <a:prstGeom prst="rect">
              <a:avLst/>
            </a:prstGeom>
            <a:noFill/>
            <a:ln>
              <a:noFill/>
            </a:ln>
          </p:spPr>
        </p:pic>
        <p:pic>
          <p:nvPicPr>
            <p:cNvPr id="111" name="Google Shape;111;p60"/>
            <p:cNvPicPr preferRelativeResize="0"/>
            <p:nvPr/>
          </p:nvPicPr>
          <p:blipFill rotWithShape="1">
            <a:blip r:embed="rId4">
              <a:alphaModFix/>
            </a:blip>
            <a:srcRect/>
            <a:stretch/>
          </p:blipFill>
          <p:spPr>
            <a:xfrm>
              <a:off x="3556494" y="0"/>
              <a:ext cx="1920209" cy="853693"/>
            </a:xfrm>
            <a:prstGeom prst="rect">
              <a:avLst/>
            </a:prstGeom>
            <a:noFill/>
            <a:ln>
              <a:noFill/>
            </a:ln>
          </p:spPr>
        </p:pic>
      </p:grpSp>
      <p:sp>
        <p:nvSpPr>
          <p:cNvPr id="112" name="Google Shape;112;p60"/>
          <p:cNvSpPr txBox="1">
            <a:spLocks noGrp="1"/>
          </p:cNvSpPr>
          <p:nvPr>
            <p:ph type="title"/>
          </p:nvPr>
        </p:nvSpPr>
        <p:spPr>
          <a:xfrm>
            <a:off x="3958000" y="2565125"/>
            <a:ext cx="5537100" cy="35247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4400"/>
              <a:buNone/>
              <a:defRPr sz="6000">
                <a:solidFill>
                  <a:schemeClr val="lt1"/>
                </a:solidFill>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60"/>
          <p:cNvSpPr txBox="1">
            <a:spLocks noGrp="1"/>
          </p:cNvSpPr>
          <p:nvPr>
            <p:ph type="body" idx="1"/>
          </p:nvPr>
        </p:nvSpPr>
        <p:spPr>
          <a:xfrm>
            <a:off x="4052625" y="6313025"/>
            <a:ext cx="5537100" cy="282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640"/>
              </a:spcBef>
              <a:spcAft>
                <a:spcPts val="0"/>
              </a:spcAft>
              <a:buClr>
                <a:schemeClr val="lt1"/>
              </a:buClr>
              <a:buSzPts val="3200"/>
              <a:buNone/>
              <a:defRPr sz="2400">
                <a:solidFill>
                  <a:schemeClr val="lt1"/>
                </a:solidFill>
              </a:defRPr>
            </a:lvl1pPr>
            <a:lvl2pPr marL="914400" lvl="1" indent="-228600" algn="l">
              <a:lnSpc>
                <a:spcPct val="100000"/>
              </a:lnSpc>
              <a:spcBef>
                <a:spcPts val="560"/>
              </a:spcBef>
              <a:spcAft>
                <a:spcPts val="0"/>
              </a:spcAft>
              <a:buClr>
                <a:schemeClr val="lt1"/>
              </a:buClr>
              <a:buSzPts val="2800"/>
              <a:buNone/>
              <a:defRPr>
                <a:solidFill>
                  <a:schemeClr val="lt1"/>
                </a:solidFill>
              </a:defRPr>
            </a:lvl2pPr>
            <a:lvl3pPr marL="1371600" lvl="2" indent="-228600" algn="l">
              <a:lnSpc>
                <a:spcPct val="100000"/>
              </a:lnSpc>
              <a:spcBef>
                <a:spcPts val="480"/>
              </a:spcBef>
              <a:spcAft>
                <a:spcPts val="0"/>
              </a:spcAft>
              <a:buClr>
                <a:schemeClr val="lt1"/>
              </a:buClr>
              <a:buSzPts val="2400"/>
              <a:buNone/>
              <a:defRPr>
                <a:solidFill>
                  <a:schemeClr val="lt1"/>
                </a:solidFill>
              </a:defRPr>
            </a:lvl3pPr>
            <a:lvl4pPr marL="1828800" lvl="3" indent="-228600" algn="l">
              <a:lnSpc>
                <a:spcPct val="100000"/>
              </a:lnSpc>
              <a:spcBef>
                <a:spcPts val="400"/>
              </a:spcBef>
              <a:spcAft>
                <a:spcPts val="0"/>
              </a:spcAft>
              <a:buClr>
                <a:schemeClr val="lt1"/>
              </a:buClr>
              <a:buSzPts val="2000"/>
              <a:buNone/>
              <a:defRPr>
                <a:solidFill>
                  <a:schemeClr val="lt1"/>
                </a:solidFill>
              </a:defRPr>
            </a:lvl4pPr>
            <a:lvl5pPr marL="2286000" lvl="4" indent="-228600" algn="l">
              <a:lnSpc>
                <a:spcPct val="100000"/>
              </a:lnSpc>
              <a:spcBef>
                <a:spcPts val="400"/>
              </a:spcBef>
              <a:spcAft>
                <a:spcPts val="0"/>
              </a:spcAft>
              <a:buClr>
                <a:schemeClr val="lt1"/>
              </a:buClr>
              <a:buSzPts val="2000"/>
              <a:buNone/>
              <a:defRPr>
                <a:solidFill>
                  <a:schemeClr val="lt1"/>
                </a:solidFill>
              </a:defRPr>
            </a:lvl5pPr>
            <a:lvl6pPr marL="2743200" lvl="5" indent="-355600" algn="l">
              <a:lnSpc>
                <a:spcPct val="100000"/>
              </a:lnSpc>
              <a:spcBef>
                <a:spcPts val="400"/>
              </a:spcBef>
              <a:spcAft>
                <a:spcPts val="0"/>
              </a:spcAft>
              <a:buClr>
                <a:schemeClr val="lt1"/>
              </a:buClr>
              <a:buSzPts val="2000"/>
              <a:buChar char="•"/>
              <a:defRPr>
                <a:solidFill>
                  <a:schemeClr val="lt1"/>
                </a:solidFill>
              </a:defRPr>
            </a:lvl6pPr>
            <a:lvl7pPr marL="3200400" lvl="6" indent="-355600" algn="l">
              <a:lnSpc>
                <a:spcPct val="100000"/>
              </a:lnSpc>
              <a:spcBef>
                <a:spcPts val="400"/>
              </a:spcBef>
              <a:spcAft>
                <a:spcPts val="0"/>
              </a:spcAft>
              <a:buClr>
                <a:schemeClr val="lt1"/>
              </a:buClr>
              <a:buSzPts val="2000"/>
              <a:buChar char="•"/>
              <a:defRPr>
                <a:solidFill>
                  <a:schemeClr val="lt1"/>
                </a:solidFill>
              </a:defRPr>
            </a:lvl7pPr>
            <a:lvl8pPr marL="3657600" lvl="7" indent="-355600" algn="l">
              <a:lnSpc>
                <a:spcPct val="100000"/>
              </a:lnSpc>
              <a:spcBef>
                <a:spcPts val="400"/>
              </a:spcBef>
              <a:spcAft>
                <a:spcPts val="0"/>
              </a:spcAft>
              <a:buClr>
                <a:schemeClr val="lt1"/>
              </a:buClr>
              <a:buSzPts val="2000"/>
              <a:buChar char="•"/>
              <a:defRPr>
                <a:solidFill>
                  <a:schemeClr val="lt1"/>
                </a:solidFill>
              </a:defRPr>
            </a:lvl8pPr>
            <a:lvl9pPr marL="4114800" lvl="8" indent="-355600" algn="l">
              <a:lnSpc>
                <a:spcPct val="100000"/>
              </a:lnSpc>
              <a:spcBef>
                <a:spcPts val="400"/>
              </a:spcBef>
              <a:spcAft>
                <a:spcPts val="0"/>
              </a:spcAft>
              <a:buClr>
                <a:schemeClr val="lt1"/>
              </a:buClr>
              <a:buSzPts val="2000"/>
              <a:buChar char="•"/>
              <a:defRPr>
                <a:solidFill>
                  <a:schemeClr val="lt1"/>
                </a:solidFill>
              </a:defRPr>
            </a:lvl9pPr>
          </a:lstStyle>
          <a:p>
            <a:endParaRPr/>
          </a:p>
        </p:txBody>
      </p:sp>
      <p:pic>
        <p:nvPicPr>
          <p:cNvPr id="114" name="Google Shape;114;p60"/>
          <p:cNvPicPr preferRelativeResize="0"/>
          <p:nvPr/>
        </p:nvPicPr>
        <p:blipFill rotWithShape="1">
          <a:blip r:embed="rId5">
            <a:alphaModFix/>
          </a:blip>
          <a:srcRect/>
          <a:stretch/>
        </p:blipFill>
        <p:spPr>
          <a:xfrm>
            <a:off x="-3871411" y="2565117"/>
            <a:ext cx="7829400" cy="657386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el">
  <p:cSld name="Tabel">
    <p:spTree>
      <p:nvGrpSpPr>
        <p:cNvPr id="1" name="Shape 115"/>
        <p:cNvGrpSpPr/>
        <p:nvPr/>
      </p:nvGrpSpPr>
      <p:grpSpPr>
        <a:xfrm>
          <a:off x="0" y="0"/>
          <a:ext cx="0" cy="0"/>
          <a:chOff x="0" y="0"/>
          <a:chExt cx="0" cy="0"/>
        </a:xfrm>
      </p:grpSpPr>
      <p:sp>
        <p:nvSpPr>
          <p:cNvPr id="116" name="Google Shape;116;p61"/>
          <p:cNvSpPr txBox="1">
            <a:spLocks noGrp="1"/>
          </p:cNvSpPr>
          <p:nvPr>
            <p:ph type="title"/>
          </p:nvPr>
        </p:nvSpPr>
        <p:spPr>
          <a:xfrm>
            <a:off x="4706540" y="2444950"/>
            <a:ext cx="8915675"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sz="6000">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7" name="Google Shape;117;p61"/>
          <p:cNvPicPr preferRelativeResize="0"/>
          <p:nvPr/>
        </p:nvPicPr>
        <p:blipFill rotWithShape="1">
          <a:blip r:embed="rId2">
            <a:alphaModFix/>
          </a:blip>
          <a:srcRect/>
          <a:stretch/>
        </p:blipFill>
        <p:spPr>
          <a:xfrm rot="10380668">
            <a:off x="-3526809" y="8373612"/>
            <a:ext cx="4708562" cy="3826777"/>
          </a:xfrm>
          <a:prstGeom prst="rect">
            <a:avLst/>
          </a:prstGeom>
          <a:noFill/>
          <a:ln>
            <a:noFill/>
          </a:ln>
        </p:spPr>
      </p:pic>
      <p:sp>
        <p:nvSpPr>
          <p:cNvPr id="118" name="Google Shape;118;p61"/>
          <p:cNvSpPr txBox="1">
            <a:spLocks noGrp="1"/>
          </p:cNvSpPr>
          <p:nvPr>
            <p:ph type="body" idx="1"/>
          </p:nvPr>
        </p:nvSpPr>
        <p:spPr>
          <a:xfrm>
            <a:off x="2251050" y="3950650"/>
            <a:ext cx="13785900" cy="19086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a:lvl1pPr>
            <a:lvl2pPr marL="914400" lvl="1" indent="-228600" algn="l">
              <a:lnSpc>
                <a:spcPct val="100000"/>
              </a:lnSpc>
              <a:spcBef>
                <a:spcPts val="560"/>
              </a:spcBef>
              <a:spcAft>
                <a:spcPts val="0"/>
              </a:spcAft>
              <a:buSzPts val="2800"/>
              <a:buNone/>
              <a:defRPr/>
            </a:lvl2pPr>
            <a:lvl3pPr marL="1371600" lvl="2" indent="-228600" algn="l">
              <a:lnSpc>
                <a:spcPct val="100000"/>
              </a:lnSpc>
              <a:spcBef>
                <a:spcPts val="480"/>
              </a:spcBef>
              <a:spcAft>
                <a:spcPts val="0"/>
              </a:spcAft>
              <a:buSzPts val="2400"/>
              <a:buNone/>
              <a:defRPr/>
            </a:lvl3pPr>
            <a:lvl4pPr marL="1828800" lvl="3" indent="-228600" algn="l">
              <a:lnSpc>
                <a:spcPct val="100000"/>
              </a:lnSpc>
              <a:spcBef>
                <a:spcPts val="400"/>
              </a:spcBef>
              <a:spcAft>
                <a:spcPts val="0"/>
              </a:spcAft>
              <a:buSzPts val="2000"/>
              <a:buNone/>
              <a:defRPr/>
            </a:lvl4pPr>
            <a:lvl5pPr marL="2286000" lvl="4" indent="-228600" algn="l">
              <a:lnSpc>
                <a:spcPct val="100000"/>
              </a:lnSpc>
              <a:spcBef>
                <a:spcPts val="400"/>
              </a:spcBef>
              <a:spcAft>
                <a:spcPts val="0"/>
              </a:spcAft>
              <a:buSzPts val="2000"/>
              <a:buNone/>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members">
  <p:cSld name="Team members">
    <p:spTree>
      <p:nvGrpSpPr>
        <p:cNvPr id="1" name="Shape 119"/>
        <p:cNvGrpSpPr/>
        <p:nvPr/>
      </p:nvGrpSpPr>
      <p:grpSpPr>
        <a:xfrm>
          <a:off x="0" y="0"/>
          <a:ext cx="0" cy="0"/>
          <a:chOff x="0" y="0"/>
          <a:chExt cx="0" cy="0"/>
        </a:xfrm>
      </p:grpSpPr>
      <p:sp>
        <p:nvSpPr>
          <p:cNvPr id="120" name="Google Shape;120;p62"/>
          <p:cNvSpPr>
            <a:spLocks noGrp="1"/>
          </p:cNvSpPr>
          <p:nvPr>
            <p:ph type="pic" idx="2"/>
          </p:nvPr>
        </p:nvSpPr>
        <p:spPr>
          <a:xfrm>
            <a:off x="2769782" y="3032867"/>
            <a:ext cx="2637243" cy="2863108"/>
          </a:xfrm>
          <a:prstGeom prst="rect">
            <a:avLst/>
          </a:prstGeom>
          <a:noFill/>
          <a:ln>
            <a:noFill/>
          </a:ln>
        </p:spPr>
      </p:sp>
      <p:sp>
        <p:nvSpPr>
          <p:cNvPr id="121" name="Google Shape;121;p62"/>
          <p:cNvSpPr>
            <a:spLocks noGrp="1"/>
          </p:cNvSpPr>
          <p:nvPr>
            <p:ph type="pic" idx="3"/>
          </p:nvPr>
        </p:nvSpPr>
        <p:spPr>
          <a:xfrm>
            <a:off x="6594943" y="3013777"/>
            <a:ext cx="2637243" cy="2863108"/>
          </a:xfrm>
          <a:prstGeom prst="rect">
            <a:avLst/>
          </a:prstGeom>
          <a:noFill/>
          <a:ln>
            <a:noFill/>
          </a:ln>
        </p:spPr>
      </p:sp>
      <p:sp>
        <p:nvSpPr>
          <p:cNvPr id="122" name="Google Shape;122;p62"/>
          <p:cNvSpPr>
            <a:spLocks noGrp="1"/>
          </p:cNvSpPr>
          <p:nvPr>
            <p:ph type="pic" idx="4"/>
          </p:nvPr>
        </p:nvSpPr>
        <p:spPr>
          <a:xfrm>
            <a:off x="10427846" y="3013777"/>
            <a:ext cx="2637243" cy="2863108"/>
          </a:xfrm>
          <a:prstGeom prst="rect">
            <a:avLst/>
          </a:prstGeom>
          <a:noFill/>
          <a:ln>
            <a:noFill/>
          </a:ln>
        </p:spPr>
      </p:sp>
      <p:sp>
        <p:nvSpPr>
          <p:cNvPr id="123" name="Google Shape;123;p62"/>
          <p:cNvSpPr>
            <a:spLocks noGrp="1"/>
          </p:cNvSpPr>
          <p:nvPr>
            <p:ph type="pic" idx="5"/>
          </p:nvPr>
        </p:nvSpPr>
        <p:spPr>
          <a:xfrm>
            <a:off x="14237020" y="3032491"/>
            <a:ext cx="2637243" cy="2863108"/>
          </a:xfrm>
          <a:prstGeom prst="rect">
            <a:avLst/>
          </a:prstGeom>
          <a:noFill/>
          <a:ln>
            <a:noFill/>
          </a:ln>
        </p:spPr>
      </p:sp>
      <p:sp>
        <p:nvSpPr>
          <p:cNvPr id="124" name="Google Shape;124;p62"/>
          <p:cNvSpPr txBox="1">
            <a:spLocks noGrp="1"/>
          </p:cNvSpPr>
          <p:nvPr>
            <p:ph type="title"/>
          </p:nvPr>
        </p:nvSpPr>
        <p:spPr>
          <a:xfrm>
            <a:off x="5029198" y="1156147"/>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sz="6000">
                <a:latin typeface="Poppins Black"/>
                <a:ea typeface="Poppins Black"/>
                <a:cs typeface="Poppins Black"/>
                <a:sym typeface="Poppins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25" name="Google Shape;125;p62"/>
          <p:cNvGrpSpPr/>
          <p:nvPr/>
        </p:nvGrpSpPr>
        <p:grpSpPr>
          <a:xfrm>
            <a:off x="-456226" y="9953625"/>
            <a:ext cx="19200451" cy="3086102"/>
            <a:chOff x="0" y="0"/>
            <a:chExt cx="5056909" cy="812800"/>
          </a:xfrm>
        </p:grpSpPr>
        <p:sp>
          <p:nvSpPr>
            <p:cNvPr id="126" name="Google Shape;126;p62"/>
            <p:cNvSpPr/>
            <p:nvPr/>
          </p:nvSpPr>
          <p:spPr>
            <a:xfrm>
              <a:off x="0" y="0"/>
              <a:ext cx="5056909" cy="271146"/>
            </a:xfrm>
            <a:custGeom>
              <a:avLst/>
              <a:gdLst/>
              <a:ahLst/>
              <a:cxnLst/>
              <a:rect l="l" t="t" r="r" b="b"/>
              <a:pathLst>
                <a:path w="5056909" h="271146" extrusionOk="0">
                  <a:moveTo>
                    <a:pt x="0" y="0"/>
                  </a:moveTo>
                  <a:lnTo>
                    <a:pt x="5056909" y="0"/>
                  </a:lnTo>
                  <a:lnTo>
                    <a:pt x="5056909" y="271146"/>
                  </a:lnTo>
                  <a:lnTo>
                    <a:pt x="0" y="271146"/>
                  </a:lnTo>
                  <a:close/>
                </a:path>
              </a:pathLst>
            </a:custGeom>
            <a:solidFill>
              <a:srgbClr val="1B1A1A"/>
            </a:solidFill>
            <a:ln>
              <a:noFill/>
            </a:ln>
          </p:spPr>
        </p:sp>
        <p:sp>
          <p:nvSpPr>
            <p:cNvPr id="127" name="Google Shape;127;p62"/>
            <p:cNvSpPr txBox="1"/>
            <p:nvPr/>
          </p:nvSpPr>
          <p:spPr>
            <a:xfrm>
              <a:off x="0" y="47625"/>
              <a:ext cx="812800" cy="765175"/>
            </a:xfrm>
            <a:prstGeom prst="rect">
              <a:avLst/>
            </a:prstGeom>
            <a:noFill/>
            <a:ln>
              <a:noFill/>
            </a:ln>
          </p:spPr>
          <p:txBody>
            <a:bodyPr spcFirstLastPara="1" wrap="square" lIns="50800" tIns="50800" rIns="50800" bIns="50800" anchor="ctr" anchorCtr="0">
              <a:noAutofit/>
            </a:bodyPr>
            <a:lstStyle/>
            <a:p>
              <a:pPr marL="0" marR="0" lvl="0" indent="0" algn="ctr" rtl="0">
                <a:lnSpc>
                  <a:spcPct val="109944"/>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cxnSp>
        <p:nvCxnSpPr>
          <p:cNvPr id="128" name="Google Shape;128;p62"/>
          <p:cNvCxnSpPr/>
          <p:nvPr/>
        </p:nvCxnSpPr>
        <p:spPr>
          <a:xfrm rot="5400000">
            <a:off x="3618211" y="5407101"/>
            <a:ext cx="4767518" cy="0"/>
          </a:xfrm>
          <a:prstGeom prst="straightConnector1">
            <a:avLst/>
          </a:prstGeom>
          <a:noFill/>
          <a:ln w="19050" cap="flat" cmpd="sng">
            <a:solidFill>
              <a:srgbClr val="166DB4"/>
            </a:solidFill>
            <a:prstDash val="solid"/>
            <a:round/>
            <a:headEnd type="none" w="sm" len="sm"/>
            <a:tailEnd type="none" w="sm" len="sm"/>
          </a:ln>
        </p:spPr>
      </p:cxnSp>
      <p:cxnSp>
        <p:nvCxnSpPr>
          <p:cNvPr id="129" name="Google Shape;129;p62"/>
          <p:cNvCxnSpPr/>
          <p:nvPr/>
        </p:nvCxnSpPr>
        <p:spPr>
          <a:xfrm rot="5400000">
            <a:off x="7446279" y="5407101"/>
            <a:ext cx="4767518" cy="0"/>
          </a:xfrm>
          <a:prstGeom prst="straightConnector1">
            <a:avLst/>
          </a:prstGeom>
          <a:noFill/>
          <a:ln w="19050" cap="flat" cmpd="sng">
            <a:solidFill>
              <a:srgbClr val="166DB4"/>
            </a:solidFill>
            <a:prstDash val="solid"/>
            <a:round/>
            <a:headEnd type="none" w="sm" len="sm"/>
            <a:tailEnd type="none" w="sm" len="sm"/>
          </a:ln>
        </p:spPr>
      </p:cxnSp>
      <p:cxnSp>
        <p:nvCxnSpPr>
          <p:cNvPr id="130" name="Google Shape;130;p62"/>
          <p:cNvCxnSpPr/>
          <p:nvPr/>
        </p:nvCxnSpPr>
        <p:spPr>
          <a:xfrm rot="5400000">
            <a:off x="11277366" y="5407101"/>
            <a:ext cx="4767518" cy="0"/>
          </a:xfrm>
          <a:prstGeom prst="straightConnector1">
            <a:avLst/>
          </a:prstGeom>
          <a:noFill/>
          <a:ln w="19050" cap="flat" cmpd="sng">
            <a:solidFill>
              <a:srgbClr val="166DB4"/>
            </a:solidFill>
            <a:prstDash val="solid"/>
            <a:round/>
            <a:headEnd type="none" w="sm" len="sm"/>
            <a:tailEnd type="none" w="sm" len="sm"/>
          </a:ln>
        </p:spPr>
      </p:cxnSp>
      <p:grpSp>
        <p:nvGrpSpPr>
          <p:cNvPr id="131" name="Google Shape;131;p62"/>
          <p:cNvGrpSpPr/>
          <p:nvPr/>
        </p:nvGrpSpPr>
        <p:grpSpPr>
          <a:xfrm>
            <a:off x="0" y="9113639"/>
            <a:ext cx="18287996" cy="3230765"/>
            <a:chOff x="0" y="-38100"/>
            <a:chExt cx="4816592" cy="850900"/>
          </a:xfrm>
        </p:grpSpPr>
        <p:sp>
          <p:nvSpPr>
            <p:cNvPr id="132" name="Google Shape;132;p62"/>
            <p:cNvSpPr/>
            <p:nvPr/>
          </p:nvSpPr>
          <p:spPr>
            <a:xfrm>
              <a:off x="0" y="0"/>
              <a:ext cx="4816592" cy="270933"/>
            </a:xfrm>
            <a:custGeom>
              <a:avLst/>
              <a:gdLst/>
              <a:ahLst/>
              <a:cxnLst/>
              <a:rect l="l" t="t" r="r" b="b"/>
              <a:pathLst>
                <a:path w="4816592" h="270933" extrusionOk="0">
                  <a:moveTo>
                    <a:pt x="0" y="0"/>
                  </a:moveTo>
                  <a:lnTo>
                    <a:pt x="4816592" y="0"/>
                  </a:lnTo>
                  <a:lnTo>
                    <a:pt x="4816592" y="270933"/>
                  </a:lnTo>
                  <a:lnTo>
                    <a:pt x="0" y="270933"/>
                  </a:lnTo>
                  <a:close/>
                </a:path>
              </a:pathLst>
            </a:custGeom>
            <a:gradFill>
              <a:gsLst>
                <a:gs pos="0">
                  <a:srgbClr val="5DE0E6"/>
                </a:gs>
                <a:gs pos="100000">
                  <a:srgbClr val="004AAD"/>
                </a:gs>
              </a:gsLst>
              <a:path path="circle">
                <a:fillToRect l="50000" t="50000" r="50000" b="50000"/>
              </a:path>
              <a:tileRect/>
            </a:gradFill>
            <a:ln>
              <a:noFill/>
            </a:ln>
          </p:spPr>
        </p:sp>
        <p:sp>
          <p:nvSpPr>
            <p:cNvPr id="133" name="Google Shape;133;p6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134" name="Google Shape;134;p62"/>
          <p:cNvPicPr preferRelativeResize="0"/>
          <p:nvPr/>
        </p:nvPicPr>
        <p:blipFill rotWithShape="1">
          <a:blip r:embed="rId2">
            <a:alphaModFix/>
          </a:blip>
          <a:srcRect/>
          <a:stretch/>
        </p:blipFill>
        <p:spPr>
          <a:xfrm rot="-1801831">
            <a:off x="15274101" y="-2552295"/>
            <a:ext cx="4708562" cy="3826777"/>
          </a:xfrm>
          <a:prstGeom prst="rect">
            <a:avLst/>
          </a:prstGeom>
          <a:noFill/>
          <a:ln>
            <a:noFill/>
          </a:ln>
        </p:spPr>
      </p:pic>
      <p:pic>
        <p:nvPicPr>
          <p:cNvPr id="135" name="Google Shape;135;p62"/>
          <p:cNvPicPr preferRelativeResize="0"/>
          <p:nvPr/>
        </p:nvPicPr>
        <p:blipFill rotWithShape="1">
          <a:blip r:embed="rId2">
            <a:alphaModFix/>
          </a:blip>
          <a:srcRect/>
          <a:stretch/>
        </p:blipFill>
        <p:spPr>
          <a:xfrm rot="7996977">
            <a:off x="-3564566" y="6528922"/>
            <a:ext cx="4708562" cy="3826777"/>
          </a:xfrm>
          <a:prstGeom prst="rect">
            <a:avLst/>
          </a:prstGeom>
          <a:noFill/>
          <a:ln>
            <a:noFill/>
          </a:ln>
        </p:spPr>
      </p:pic>
      <p:sp>
        <p:nvSpPr>
          <p:cNvPr id="136" name="Google Shape;136;p62"/>
          <p:cNvSpPr txBox="1">
            <a:spLocks noGrp="1"/>
          </p:cNvSpPr>
          <p:nvPr>
            <p:ph type="body" idx="1"/>
          </p:nvPr>
        </p:nvSpPr>
        <p:spPr>
          <a:xfrm>
            <a:off x="3030889" y="6465551"/>
            <a:ext cx="212401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37" name="Google Shape;137;p62"/>
          <p:cNvSpPr txBox="1">
            <a:spLocks noGrp="1"/>
          </p:cNvSpPr>
          <p:nvPr>
            <p:ph type="body" idx="6"/>
          </p:nvPr>
        </p:nvSpPr>
        <p:spPr>
          <a:xfrm>
            <a:off x="3060618" y="7047599"/>
            <a:ext cx="2124014" cy="631631"/>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sz="2400"/>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38" name="Google Shape;138;p62"/>
          <p:cNvSpPr txBox="1">
            <a:spLocks noGrp="1"/>
          </p:cNvSpPr>
          <p:nvPr>
            <p:ph type="body" idx="7"/>
          </p:nvPr>
        </p:nvSpPr>
        <p:spPr>
          <a:xfrm>
            <a:off x="6869568" y="6496238"/>
            <a:ext cx="212401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39" name="Google Shape;139;p62"/>
          <p:cNvSpPr txBox="1">
            <a:spLocks noGrp="1"/>
          </p:cNvSpPr>
          <p:nvPr>
            <p:ph type="body" idx="8"/>
          </p:nvPr>
        </p:nvSpPr>
        <p:spPr>
          <a:xfrm>
            <a:off x="6899297" y="7078286"/>
            <a:ext cx="2124014" cy="631631"/>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sz="2400"/>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0" name="Google Shape;140;p62"/>
          <p:cNvSpPr txBox="1">
            <a:spLocks noGrp="1"/>
          </p:cNvSpPr>
          <p:nvPr>
            <p:ph type="body" idx="9"/>
          </p:nvPr>
        </p:nvSpPr>
        <p:spPr>
          <a:xfrm>
            <a:off x="10662078" y="6465551"/>
            <a:ext cx="212401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1" name="Google Shape;141;p62"/>
          <p:cNvSpPr txBox="1">
            <a:spLocks noGrp="1"/>
          </p:cNvSpPr>
          <p:nvPr>
            <p:ph type="body" idx="13"/>
          </p:nvPr>
        </p:nvSpPr>
        <p:spPr>
          <a:xfrm>
            <a:off x="10691807" y="7047599"/>
            <a:ext cx="2124014" cy="631631"/>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sz="2400" b="0"/>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2" name="Google Shape;142;p62"/>
          <p:cNvSpPr txBox="1">
            <a:spLocks noGrp="1"/>
          </p:cNvSpPr>
          <p:nvPr>
            <p:ph type="body" idx="14"/>
          </p:nvPr>
        </p:nvSpPr>
        <p:spPr>
          <a:xfrm>
            <a:off x="14536159" y="6463637"/>
            <a:ext cx="212401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b="1"/>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43" name="Google Shape;143;p62"/>
          <p:cNvSpPr txBox="1">
            <a:spLocks noGrp="1"/>
          </p:cNvSpPr>
          <p:nvPr>
            <p:ph type="body" idx="15"/>
          </p:nvPr>
        </p:nvSpPr>
        <p:spPr>
          <a:xfrm>
            <a:off x="14565888" y="7045685"/>
            <a:ext cx="2124014" cy="631631"/>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640"/>
              </a:spcBef>
              <a:spcAft>
                <a:spcPts val="0"/>
              </a:spcAft>
              <a:buSzPts val="3200"/>
              <a:buNone/>
              <a:defRPr sz="2400"/>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3100898" y="828125"/>
            <a:ext cx="121200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Poppins SemiBold"/>
              <a:buNone/>
              <a:defRPr sz="4400" b="1"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0"/>
          <p:cNvSpPr txBox="1">
            <a:spLocks noGrp="1"/>
          </p:cNvSpPr>
          <p:nvPr>
            <p:ph type="body" idx="1"/>
          </p:nvPr>
        </p:nvSpPr>
        <p:spPr>
          <a:xfrm>
            <a:off x="916100" y="2404750"/>
            <a:ext cx="16470600" cy="70056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Poppins"/>
              <a:buChar char="•"/>
              <a:defRPr sz="3200" b="0" i="0" u="none" strike="noStrike" cap="none">
                <a:solidFill>
                  <a:schemeClr val="dk1"/>
                </a:solidFill>
                <a:latin typeface="Poppins"/>
                <a:ea typeface="Poppins"/>
                <a:cs typeface="Poppins"/>
                <a:sym typeface="Poppins"/>
              </a:defRPr>
            </a:lvl1pPr>
            <a:lvl2pPr marL="914400" marR="0" lvl="1" indent="-406400" algn="l" rtl="0">
              <a:lnSpc>
                <a:spcPct val="100000"/>
              </a:lnSpc>
              <a:spcBef>
                <a:spcPts val="560"/>
              </a:spcBef>
              <a:spcAft>
                <a:spcPts val="0"/>
              </a:spcAft>
              <a:buClr>
                <a:schemeClr val="dk1"/>
              </a:buClr>
              <a:buSzPts val="2800"/>
              <a:buFont typeface="Poppins"/>
              <a:buChar char="–"/>
              <a:defRPr sz="2800" b="0" i="0" u="none" strike="noStrike" cap="none">
                <a:solidFill>
                  <a:schemeClr val="dk1"/>
                </a:solidFill>
                <a:latin typeface="Poppins"/>
                <a:ea typeface="Poppins"/>
                <a:cs typeface="Poppins"/>
                <a:sym typeface="Poppins"/>
              </a:defRPr>
            </a:lvl2pPr>
            <a:lvl3pPr marL="1371600" marR="0" lvl="2" indent="-381000" algn="l" rtl="0">
              <a:lnSpc>
                <a:spcPct val="100000"/>
              </a:lnSpc>
              <a:spcBef>
                <a:spcPts val="480"/>
              </a:spcBef>
              <a:spcAft>
                <a:spcPts val="0"/>
              </a:spcAft>
              <a:buClr>
                <a:schemeClr val="dk1"/>
              </a:buClr>
              <a:buSzPts val="2400"/>
              <a:buFont typeface="Poppins"/>
              <a:buChar char="•"/>
              <a:defRPr sz="2400" b="0" i="0" u="none" strike="noStrike" cap="none">
                <a:solidFill>
                  <a:schemeClr val="dk1"/>
                </a:solidFill>
                <a:latin typeface="Poppins"/>
                <a:ea typeface="Poppins"/>
                <a:cs typeface="Poppins"/>
                <a:sym typeface="Poppins"/>
              </a:defRPr>
            </a:lvl3pPr>
            <a:lvl4pPr marL="1828800" marR="0" lvl="3"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4pPr>
            <a:lvl5pPr marL="2286000" marR="0" lvl="4"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5pPr>
            <a:lvl6pPr marL="2743200" marR="0" lvl="5"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6pPr>
            <a:lvl7pPr marL="3200400" marR="0" lvl="6"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7pPr>
            <a:lvl8pPr marL="3657600" marR="0" lvl="7"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8pPr>
            <a:lvl9pPr marL="4114800" marR="0" lvl="8"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9pPr>
          </a:lstStyle>
          <a:p>
            <a:endParaRPr/>
          </a:p>
        </p:txBody>
      </p:sp>
      <p:sp>
        <p:nvSpPr>
          <p:cNvPr id="8" name="Google Shape;8;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9" name="Google Shape;9;p50"/>
          <p:cNvGrpSpPr/>
          <p:nvPr/>
        </p:nvGrpSpPr>
        <p:grpSpPr>
          <a:xfrm>
            <a:off x="13474250" y="293846"/>
            <a:ext cx="4393774" cy="679501"/>
            <a:chOff x="13474250" y="293846"/>
            <a:chExt cx="4393774" cy="679501"/>
          </a:xfrm>
        </p:grpSpPr>
        <p:pic>
          <p:nvPicPr>
            <p:cNvPr id="10" name="Google Shape;10;p50"/>
            <p:cNvPicPr preferRelativeResize="0"/>
            <p:nvPr/>
          </p:nvPicPr>
          <p:blipFill rotWithShape="1">
            <a:blip r:embed="rId16">
              <a:alphaModFix/>
            </a:blip>
            <a:srcRect/>
            <a:stretch/>
          </p:blipFill>
          <p:spPr>
            <a:xfrm>
              <a:off x="16696256" y="293846"/>
              <a:ext cx="1171768" cy="640507"/>
            </a:xfrm>
            <a:prstGeom prst="rect">
              <a:avLst/>
            </a:prstGeom>
            <a:noFill/>
            <a:ln>
              <a:noFill/>
            </a:ln>
          </p:spPr>
        </p:pic>
        <p:pic>
          <p:nvPicPr>
            <p:cNvPr id="11" name="Google Shape;11;p50"/>
            <p:cNvPicPr preferRelativeResize="0"/>
            <p:nvPr/>
          </p:nvPicPr>
          <p:blipFill rotWithShape="1">
            <a:blip r:embed="rId17">
              <a:alphaModFix/>
            </a:blip>
            <a:srcRect/>
            <a:stretch/>
          </p:blipFill>
          <p:spPr>
            <a:xfrm>
              <a:off x="15316321" y="332841"/>
              <a:ext cx="1404836" cy="640506"/>
            </a:xfrm>
            <a:prstGeom prst="rect">
              <a:avLst/>
            </a:prstGeom>
            <a:noFill/>
            <a:ln>
              <a:noFill/>
            </a:ln>
          </p:spPr>
        </p:pic>
        <p:pic>
          <p:nvPicPr>
            <p:cNvPr id="12" name="Google Shape;12;p50"/>
            <p:cNvPicPr preferRelativeResize="0"/>
            <p:nvPr/>
          </p:nvPicPr>
          <p:blipFill rotWithShape="1">
            <a:blip r:embed="rId18">
              <a:alphaModFix/>
            </a:blip>
            <a:srcRect/>
            <a:stretch/>
          </p:blipFill>
          <p:spPr>
            <a:xfrm>
              <a:off x="13474250" y="293846"/>
              <a:ext cx="1842079" cy="640505"/>
            </a:xfrm>
            <a:prstGeom prst="rect">
              <a:avLst/>
            </a:prstGeom>
            <a:noFill/>
            <a:ln>
              <a:noFill/>
            </a:ln>
          </p:spPr>
        </p:pic>
      </p:grpSp>
      <p:pic>
        <p:nvPicPr>
          <p:cNvPr id="13" name="Google Shape;13;p50"/>
          <p:cNvPicPr preferRelativeResize="0"/>
          <p:nvPr/>
        </p:nvPicPr>
        <p:blipFill rotWithShape="1">
          <a:blip r:embed="rId19">
            <a:alphaModFix/>
          </a:blip>
          <a:srcRect/>
          <a:stretch/>
        </p:blipFill>
        <p:spPr>
          <a:xfrm>
            <a:off x="359331" y="189697"/>
            <a:ext cx="783651" cy="783651"/>
          </a:xfrm>
          <a:prstGeom prst="rect">
            <a:avLst/>
          </a:prstGeom>
          <a:noFill/>
          <a:ln>
            <a:noFill/>
          </a:ln>
        </p:spPr>
      </p:pic>
      <p:sp>
        <p:nvSpPr>
          <p:cNvPr id="14" name="Google Shape;14;p50"/>
          <p:cNvSpPr txBox="1"/>
          <p:nvPr/>
        </p:nvSpPr>
        <p:spPr>
          <a:xfrm>
            <a:off x="7628161" y="9759124"/>
            <a:ext cx="3008400" cy="3231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Clr>
                <a:srgbClr val="000000"/>
              </a:buClr>
              <a:buSzPts val="2100"/>
              <a:buFont typeface="Arial"/>
              <a:buNone/>
            </a:pPr>
            <a:r>
              <a:rPr lang="en-US" sz="2100" b="0" i="0" u="none" strike="noStrike" cap="none">
                <a:solidFill>
                  <a:srgbClr val="7F7F7F"/>
                </a:solidFill>
                <a:latin typeface="Montserrat"/>
                <a:ea typeface="Montserrat"/>
                <a:cs typeface="Montserrat"/>
                <a:sym typeface="Montserrat"/>
              </a:rPr>
              <a:t>www.greatedu.co.id</a:t>
            </a:r>
            <a:endParaRPr sz="1400" b="0" i="0" u="none" strike="noStrike" cap="none">
              <a:solidFill>
                <a:srgbClr val="000000"/>
              </a:solidFill>
              <a:latin typeface="Arial"/>
              <a:ea typeface="Arial"/>
              <a:cs typeface="Arial"/>
              <a:sym typeface="Arial"/>
            </a:endParaRPr>
          </a:p>
        </p:txBody>
      </p:sp>
      <p:sp>
        <p:nvSpPr>
          <p:cNvPr id="15" name="Google Shape;15;p50"/>
          <p:cNvSpPr txBox="1"/>
          <p:nvPr/>
        </p:nvSpPr>
        <p:spPr>
          <a:xfrm>
            <a:off x="255600" y="9651654"/>
            <a:ext cx="3086100" cy="46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1" u="none" strike="noStrike" cap="none">
                <a:solidFill>
                  <a:srgbClr val="1993AB"/>
                </a:solidFill>
                <a:latin typeface="Lexend Light"/>
                <a:ea typeface="Lexend Light"/>
                <a:cs typeface="Lexend Light"/>
                <a:sym typeface="Lexend Light"/>
              </a:rPr>
              <a:t>#1SemesterBarengGreatEdu</a:t>
            </a:r>
            <a:endParaRPr sz="1700" b="0" i="1" u="none" strike="noStrike" cap="none">
              <a:solidFill>
                <a:srgbClr val="1993AB"/>
              </a:solidFill>
              <a:latin typeface="Lexend Light"/>
              <a:ea typeface="Lexend Light"/>
              <a:cs typeface="Lexend Light"/>
              <a:sym typeface="Lexend Light"/>
            </a:endParaRPr>
          </a:p>
        </p:txBody>
      </p:sp>
      <p:sp>
        <p:nvSpPr>
          <p:cNvPr id="16" name="Google Shape;16;p50"/>
          <p:cNvSpPr txBox="1"/>
          <p:nvPr/>
        </p:nvSpPr>
        <p:spPr>
          <a:xfrm>
            <a:off x="14314000" y="9651650"/>
            <a:ext cx="3379500" cy="46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700"/>
              <a:buFont typeface="Arial"/>
              <a:buNone/>
            </a:pPr>
            <a:r>
              <a:rPr lang="en-US" sz="1700" b="0" i="0" u="none" strike="noStrike" cap="none">
                <a:solidFill>
                  <a:srgbClr val="5F8195"/>
                </a:solidFill>
                <a:latin typeface="Poppins"/>
                <a:ea typeface="Poppins"/>
                <a:cs typeface="Poppins"/>
                <a:sym typeface="Poppins"/>
              </a:rPr>
              <a:t>SIB Cycle 5 |</a:t>
            </a:r>
            <a:r>
              <a:rPr lang="en-US" sz="1700" b="1" i="0" u="none" strike="noStrike" cap="none">
                <a:solidFill>
                  <a:srgbClr val="5F8195"/>
                </a:solidFill>
                <a:latin typeface="Poppins"/>
                <a:ea typeface="Poppins"/>
                <a:cs typeface="Poppins"/>
                <a:sym typeface="Poppins"/>
              </a:rPr>
              <a:t>UI/UX</a:t>
            </a:r>
            <a:endParaRPr sz="1700" b="1" i="0" u="none" strike="noStrike" cap="none">
              <a:solidFill>
                <a:srgbClr val="5F8195"/>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0">
          <p15:clr>
            <a:srgbClr val="E46962"/>
          </p15:clr>
        </p15:guide>
        <p15:guide id="2" pos="576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g2680b0f1b10_0_237"/>
          <p:cNvSpPr txBox="1">
            <a:spLocks noGrp="1"/>
          </p:cNvSpPr>
          <p:nvPr>
            <p:ph type="title"/>
          </p:nvPr>
        </p:nvSpPr>
        <p:spPr>
          <a:xfrm>
            <a:off x="3100898" y="828125"/>
            <a:ext cx="121200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Poppins SemiBold"/>
              <a:buNone/>
              <a:defRPr sz="4400" b="0" i="0" u="none" strike="noStrike" cap="none">
                <a:solidFill>
                  <a:schemeClr val="dk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8" name="Google Shape;198;g2680b0f1b10_0_237"/>
          <p:cNvSpPr txBox="1">
            <a:spLocks noGrp="1"/>
          </p:cNvSpPr>
          <p:nvPr>
            <p:ph type="body" idx="1"/>
          </p:nvPr>
        </p:nvSpPr>
        <p:spPr>
          <a:xfrm>
            <a:off x="916100" y="2404750"/>
            <a:ext cx="16470600" cy="70056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Poppins"/>
              <a:buChar char="•"/>
              <a:defRPr sz="3200" b="0" i="0" u="none" strike="noStrike" cap="none">
                <a:solidFill>
                  <a:schemeClr val="dk1"/>
                </a:solidFill>
                <a:latin typeface="Poppins"/>
                <a:ea typeface="Poppins"/>
                <a:cs typeface="Poppins"/>
                <a:sym typeface="Poppins"/>
              </a:defRPr>
            </a:lvl1pPr>
            <a:lvl2pPr marL="914400" marR="0" lvl="1" indent="-406400" algn="l" rtl="0">
              <a:lnSpc>
                <a:spcPct val="100000"/>
              </a:lnSpc>
              <a:spcBef>
                <a:spcPts val="560"/>
              </a:spcBef>
              <a:spcAft>
                <a:spcPts val="0"/>
              </a:spcAft>
              <a:buClr>
                <a:schemeClr val="dk1"/>
              </a:buClr>
              <a:buSzPts val="2800"/>
              <a:buFont typeface="Poppins"/>
              <a:buChar char="–"/>
              <a:defRPr sz="2800" b="0" i="0" u="none" strike="noStrike" cap="none">
                <a:solidFill>
                  <a:schemeClr val="dk1"/>
                </a:solidFill>
                <a:latin typeface="Poppins"/>
                <a:ea typeface="Poppins"/>
                <a:cs typeface="Poppins"/>
                <a:sym typeface="Poppins"/>
              </a:defRPr>
            </a:lvl2pPr>
            <a:lvl3pPr marL="1371600" marR="0" lvl="2" indent="-381000" algn="l" rtl="0">
              <a:lnSpc>
                <a:spcPct val="100000"/>
              </a:lnSpc>
              <a:spcBef>
                <a:spcPts val="480"/>
              </a:spcBef>
              <a:spcAft>
                <a:spcPts val="0"/>
              </a:spcAft>
              <a:buClr>
                <a:schemeClr val="dk1"/>
              </a:buClr>
              <a:buSzPts val="2400"/>
              <a:buFont typeface="Poppins"/>
              <a:buChar char="•"/>
              <a:defRPr sz="2400" b="0" i="0" u="none" strike="noStrike" cap="none">
                <a:solidFill>
                  <a:schemeClr val="dk1"/>
                </a:solidFill>
                <a:latin typeface="Poppins"/>
                <a:ea typeface="Poppins"/>
                <a:cs typeface="Poppins"/>
                <a:sym typeface="Poppins"/>
              </a:defRPr>
            </a:lvl3pPr>
            <a:lvl4pPr marL="1828800" marR="0" lvl="3"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4pPr>
            <a:lvl5pPr marL="2286000" marR="0" lvl="4"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5pPr>
            <a:lvl6pPr marL="2743200" marR="0" lvl="5"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6pPr>
            <a:lvl7pPr marL="3200400" marR="0" lvl="6"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7pPr>
            <a:lvl8pPr marL="3657600" marR="0" lvl="7"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8pPr>
            <a:lvl9pPr marL="4114800" marR="0" lvl="8" indent="-355600" algn="l" rtl="0">
              <a:lnSpc>
                <a:spcPct val="100000"/>
              </a:lnSpc>
              <a:spcBef>
                <a:spcPts val="400"/>
              </a:spcBef>
              <a:spcAft>
                <a:spcPts val="0"/>
              </a:spcAft>
              <a:buClr>
                <a:schemeClr val="dk1"/>
              </a:buClr>
              <a:buSzPts val="2000"/>
              <a:buFont typeface="Poppins"/>
              <a:buChar char="•"/>
              <a:defRPr sz="2000" b="0" i="0" u="none" strike="noStrike" cap="none">
                <a:solidFill>
                  <a:schemeClr val="dk1"/>
                </a:solidFill>
                <a:latin typeface="Poppins"/>
                <a:ea typeface="Poppins"/>
                <a:cs typeface="Poppins"/>
                <a:sym typeface="Poppins"/>
              </a:defRPr>
            </a:lvl9pPr>
          </a:lstStyle>
          <a:p>
            <a:endParaRPr/>
          </a:p>
        </p:txBody>
      </p:sp>
      <p:sp>
        <p:nvSpPr>
          <p:cNvPr id="199" name="Google Shape;199;g2680b0f1b10_0_2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200" name="Google Shape;200;g2680b0f1b10_0_237"/>
          <p:cNvGrpSpPr/>
          <p:nvPr/>
        </p:nvGrpSpPr>
        <p:grpSpPr>
          <a:xfrm>
            <a:off x="13474250" y="293846"/>
            <a:ext cx="4393774" cy="679501"/>
            <a:chOff x="13474250" y="293846"/>
            <a:chExt cx="4393774" cy="679501"/>
          </a:xfrm>
        </p:grpSpPr>
        <p:pic>
          <p:nvPicPr>
            <p:cNvPr id="201" name="Google Shape;201;g2680b0f1b10_0_237"/>
            <p:cNvPicPr preferRelativeResize="0"/>
            <p:nvPr/>
          </p:nvPicPr>
          <p:blipFill rotWithShape="1">
            <a:blip r:embed="rId16">
              <a:alphaModFix/>
            </a:blip>
            <a:srcRect/>
            <a:stretch/>
          </p:blipFill>
          <p:spPr>
            <a:xfrm>
              <a:off x="16696256" y="293846"/>
              <a:ext cx="1171768" cy="640507"/>
            </a:xfrm>
            <a:prstGeom prst="rect">
              <a:avLst/>
            </a:prstGeom>
            <a:noFill/>
            <a:ln>
              <a:noFill/>
            </a:ln>
          </p:spPr>
        </p:pic>
        <p:pic>
          <p:nvPicPr>
            <p:cNvPr id="202" name="Google Shape;202;g2680b0f1b10_0_237"/>
            <p:cNvPicPr preferRelativeResize="0"/>
            <p:nvPr/>
          </p:nvPicPr>
          <p:blipFill rotWithShape="1">
            <a:blip r:embed="rId17">
              <a:alphaModFix/>
            </a:blip>
            <a:srcRect/>
            <a:stretch/>
          </p:blipFill>
          <p:spPr>
            <a:xfrm>
              <a:off x="15316321" y="332841"/>
              <a:ext cx="1404836" cy="640506"/>
            </a:xfrm>
            <a:prstGeom prst="rect">
              <a:avLst/>
            </a:prstGeom>
            <a:noFill/>
            <a:ln>
              <a:noFill/>
            </a:ln>
          </p:spPr>
        </p:pic>
        <p:pic>
          <p:nvPicPr>
            <p:cNvPr id="203" name="Google Shape;203;g2680b0f1b10_0_237"/>
            <p:cNvPicPr preferRelativeResize="0"/>
            <p:nvPr/>
          </p:nvPicPr>
          <p:blipFill rotWithShape="1">
            <a:blip r:embed="rId18">
              <a:alphaModFix/>
            </a:blip>
            <a:srcRect/>
            <a:stretch/>
          </p:blipFill>
          <p:spPr>
            <a:xfrm>
              <a:off x="13474250" y="293846"/>
              <a:ext cx="1842079" cy="640505"/>
            </a:xfrm>
            <a:prstGeom prst="rect">
              <a:avLst/>
            </a:prstGeom>
            <a:noFill/>
            <a:ln>
              <a:noFill/>
            </a:ln>
          </p:spPr>
        </p:pic>
      </p:grpSp>
      <p:pic>
        <p:nvPicPr>
          <p:cNvPr id="204" name="Google Shape;204;g2680b0f1b10_0_237"/>
          <p:cNvPicPr preferRelativeResize="0"/>
          <p:nvPr/>
        </p:nvPicPr>
        <p:blipFill rotWithShape="1">
          <a:blip r:embed="rId19">
            <a:alphaModFix/>
          </a:blip>
          <a:srcRect/>
          <a:stretch/>
        </p:blipFill>
        <p:spPr>
          <a:xfrm>
            <a:off x="359331" y="189697"/>
            <a:ext cx="783651" cy="783651"/>
          </a:xfrm>
          <a:prstGeom prst="rect">
            <a:avLst/>
          </a:prstGeom>
          <a:noFill/>
          <a:ln>
            <a:noFill/>
          </a:ln>
        </p:spPr>
      </p:pic>
      <p:sp>
        <p:nvSpPr>
          <p:cNvPr id="205" name="Google Shape;205;g2680b0f1b10_0_237"/>
          <p:cNvSpPr txBox="1"/>
          <p:nvPr/>
        </p:nvSpPr>
        <p:spPr>
          <a:xfrm>
            <a:off x="7628161" y="9759124"/>
            <a:ext cx="3008400" cy="323100"/>
          </a:xfrm>
          <a:prstGeom prst="rect">
            <a:avLst/>
          </a:prstGeom>
          <a:noFill/>
          <a:ln>
            <a:noFill/>
          </a:ln>
        </p:spPr>
        <p:txBody>
          <a:bodyPr spcFirstLastPara="1" wrap="square" lIns="0" tIns="0" rIns="0" bIns="0" anchor="ctr" anchorCtr="0">
            <a:noAutofit/>
          </a:bodyPr>
          <a:lstStyle/>
          <a:p>
            <a:pPr marL="0" marR="0" lvl="0" indent="0" algn="ctr" rtl="0">
              <a:lnSpc>
                <a:spcPct val="140000"/>
              </a:lnSpc>
              <a:spcBef>
                <a:spcPts val="0"/>
              </a:spcBef>
              <a:spcAft>
                <a:spcPts val="0"/>
              </a:spcAft>
              <a:buClr>
                <a:srgbClr val="000000"/>
              </a:buClr>
              <a:buSzPts val="2100"/>
              <a:buFont typeface="Arial"/>
              <a:buNone/>
            </a:pPr>
            <a:r>
              <a:rPr lang="en-US" sz="2100" b="0" i="0" u="none" strike="noStrike" cap="none">
                <a:solidFill>
                  <a:srgbClr val="7F7F7F"/>
                </a:solidFill>
                <a:latin typeface="Montserrat"/>
                <a:ea typeface="Montserrat"/>
                <a:cs typeface="Montserrat"/>
                <a:sym typeface="Montserrat"/>
              </a:rPr>
              <a:t>www.greatedu.co.id</a:t>
            </a:r>
            <a:endParaRPr sz="1400" b="0" i="0" u="none" strike="noStrike" cap="none">
              <a:solidFill>
                <a:srgbClr val="000000"/>
              </a:solidFill>
              <a:latin typeface="Arial"/>
              <a:ea typeface="Arial"/>
              <a:cs typeface="Arial"/>
              <a:sym typeface="Arial"/>
            </a:endParaRPr>
          </a:p>
        </p:txBody>
      </p:sp>
      <p:sp>
        <p:nvSpPr>
          <p:cNvPr id="206" name="Google Shape;206;g2680b0f1b10_0_237"/>
          <p:cNvSpPr txBox="1"/>
          <p:nvPr/>
        </p:nvSpPr>
        <p:spPr>
          <a:xfrm>
            <a:off x="255600" y="9651654"/>
            <a:ext cx="3086100" cy="46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1" u="none" strike="noStrike" cap="none">
                <a:solidFill>
                  <a:srgbClr val="1993AB"/>
                </a:solidFill>
                <a:latin typeface="Lexend Light"/>
                <a:ea typeface="Lexend Light"/>
                <a:cs typeface="Lexend Light"/>
                <a:sym typeface="Lexend Light"/>
              </a:rPr>
              <a:t>#1SemesterBarengGreatEdu</a:t>
            </a:r>
            <a:endParaRPr sz="1700" b="0" i="1" u="none" strike="noStrike" cap="none">
              <a:solidFill>
                <a:srgbClr val="1993AB"/>
              </a:solidFill>
              <a:latin typeface="Lexend Light"/>
              <a:ea typeface="Lexend Light"/>
              <a:cs typeface="Lexend Light"/>
              <a:sym typeface="Lexend Light"/>
            </a:endParaRPr>
          </a:p>
        </p:txBody>
      </p:sp>
      <p:sp>
        <p:nvSpPr>
          <p:cNvPr id="207" name="Google Shape;207;g2680b0f1b10_0_237"/>
          <p:cNvSpPr txBox="1"/>
          <p:nvPr/>
        </p:nvSpPr>
        <p:spPr>
          <a:xfrm>
            <a:off x="14314000" y="9651650"/>
            <a:ext cx="3379500" cy="46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700"/>
              <a:buFont typeface="Arial"/>
              <a:buNone/>
            </a:pPr>
            <a:r>
              <a:rPr lang="en-US" sz="1700" b="0" i="0" u="none" strike="noStrike" cap="none">
                <a:solidFill>
                  <a:srgbClr val="5F8195"/>
                </a:solidFill>
                <a:latin typeface="Poppins Light"/>
                <a:ea typeface="Poppins Light"/>
                <a:cs typeface="Poppins Light"/>
                <a:sym typeface="Poppins Light"/>
              </a:rPr>
              <a:t>SIB Cycle 5 |</a:t>
            </a:r>
            <a:r>
              <a:rPr lang="en-US" sz="1700" b="1" i="0" u="none" strike="noStrike" cap="none">
                <a:solidFill>
                  <a:srgbClr val="5F8195"/>
                </a:solidFill>
                <a:latin typeface="Poppins"/>
                <a:ea typeface="Poppins"/>
                <a:cs typeface="Poppins"/>
                <a:sym typeface="Poppins"/>
              </a:rPr>
              <a:t>UI/UX</a:t>
            </a:r>
            <a:endParaRPr sz="1700" b="1" i="0" u="none" strike="noStrike" cap="none">
              <a:solidFill>
                <a:srgbClr val="5F8195"/>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0">
          <p15:clr>
            <a:srgbClr val="E46962"/>
          </p15:clr>
        </p15:guide>
        <p15:guide id="2" pos="576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balancedscorecard.org/wp-content/uploads/pdfs/affinity.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raft.io/example/affinity-diagra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
          <p:cNvSpPr txBox="1">
            <a:spLocks noGrp="1"/>
          </p:cNvSpPr>
          <p:nvPr>
            <p:ph type="title"/>
          </p:nvPr>
        </p:nvSpPr>
        <p:spPr>
          <a:xfrm>
            <a:off x="1664850" y="1997025"/>
            <a:ext cx="10689000" cy="2394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4400"/>
              <a:buNone/>
            </a:pPr>
            <a:r>
              <a:rPr lang="en-US"/>
              <a:t>User Persona </a:t>
            </a:r>
            <a:endParaRPr/>
          </a:p>
        </p:txBody>
      </p:sp>
      <p:grpSp>
        <p:nvGrpSpPr>
          <p:cNvPr id="392" name="Google Shape;392;p1"/>
          <p:cNvGrpSpPr/>
          <p:nvPr/>
        </p:nvGrpSpPr>
        <p:grpSpPr>
          <a:xfrm rot="5400000">
            <a:off x="-6454725" y="3424063"/>
            <a:ext cx="10721261" cy="3230403"/>
            <a:chOff x="0" y="-38100"/>
            <a:chExt cx="2823688" cy="850800"/>
          </a:xfrm>
        </p:grpSpPr>
        <p:sp>
          <p:nvSpPr>
            <p:cNvPr id="393" name="Google Shape;393;p1"/>
            <p:cNvSpPr/>
            <p:nvPr/>
          </p:nvSpPr>
          <p:spPr>
            <a:xfrm>
              <a:off x="0" y="0"/>
              <a:ext cx="2823688" cy="270933"/>
            </a:xfrm>
            <a:custGeom>
              <a:avLst/>
              <a:gdLst/>
              <a:ahLst/>
              <a:cxnLst/>
              <a:rect l="l" t="t" r="r" b="b"/>
              <a:pathLst>
                <a:path w="2823688" h="270933" extrusionOk="0">
                  <a:moveTo>
                    <a:pt x="0" y="0"/>
                  </a:moveTo>
                  <a:lnTo>
                    <a:pt x="2823688" y="0"/>
                  </a:lnTo>
                  <a:lnTo>
                    <a:pt x="2823688" y="270933"/>
                  </a:lnTo>
                  <a:lnTo>
                    <a:pt x="0" y="270933"/>
                  </a:lnTo>
                  <a:close/>
                </a:path>
              </a:pathLst>
            </a:custGeom>
            <a:gradFill>
              <a:gsLst>
                <a:gs pos="0">
                  <a:srgbClr val="5DE0E6"/>
                </a:gs>
                <a:gs pos="100000">
                  <a:srgbClr val="004AAD"/>
                </a:gs>
              </a:gsLst>
              <a:path path="circle">
                <a:fillToRect l="50000" t="50000" r="50000" b="50000"/>
              </a:path>
              <a:tileRect/>
            </a:gradFill>
            <a:ln>
              <a:noFill/>
            </a:ln>
          </p:spPr>
          <p:txBody>
            <a:bodyPr/>
            <a:lstStyle/>
            <a:p>
              <a:endParaRPr lang="en-ID"/>
            </a:p>
          </p:txBody>
        </p:sp>
        <p:sp>
          <p:nvSpPr>
            <p:cNvPr id="394" name="Google Shape;394;p1"/>
            <p:cNvSpPr txBox="1"/>
            <p:nvPr/>
          </p:nvSpPr>
          <p:spPr>
            <a:xfrm>
              <a:off x="0" y="-38100"/>
              <a:ext cx="812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395" name="Google Shape;395;p1"/>
          <p:cNvPicPr preferRelativeResize="0"/>
          <p:nvPr/>
        </p:nvPicPr>
        <p:blipFill rotWithShape="1">
          <a:blip r:embed="rId3">
            <a:alphaModFix/>
          </a:blip>
          <a:srcRect/>
          <a:stretch/>
        </p:blipFill>
        <p:spPr>
          <a:xfrm>
            <a:off x="14707916" y="609924"/>
            <a:ext cx="1268383" cy="675689"/>
          </a:xfrm>
          <a:prstGeom prst="rect">
            <a:avLst/>
          </a:prstGeom>
          <a:noFill/>
          <a:ln>
            <a:noFill/>
          </a:ln>
        </p:spPr>
      </p:pic>
      <p:pic>
        <p:nvPicPr>
          <p:cNvPr id="396" name="Google Shape;396;p1"/>
          <p:cNvPicPr preferRelativeResize="0"/>
          <p:nvPr/>
        </p:nvPicPr>
        <p:blipFill rotWithShape="1">
          <a:blip r:embed="rId4">
            <a:alphaModFix/>
          </a:blip>
          <a:srcRect/>
          <a:stretch/>
        </p:blipFill>
        <p:spPr>
          <a:xfrm>
            <a:off x="13214203" y="651061"/>
            <a:ext cx="1520666" cy="675689"/>
          </a:xfrm>
          <a:prstGeom prst="rect">
            <a:avLst/>
          </a:prstGeom>
          <a:noFill/>
          <a:ln>
            <a:noFill/>
          </a:ln>
        </p:spPr>
      </p:pic>
      <p:pic>
        <p:nvPicPr>
          <p:cNvPr id="397" name="Google Shape;397;p1"/>
          <p:cNvPicPr preferRelativeResize="0"/>
          <p:nvPr/>
        </p:nvPicPr>
        <p:blipFill rotWithShape="1">
          <a:blip r:embed="rId5">
            <a:alphaModFix/>
          </a:blip>
          <a:srcRect/>
          <a:stretch/>
        </p:blipFill>
        <p:spPr>
          <a:xfrm>
            <a:off x="11220250" y="609924"/>
            <a:ext cx="1993958" cy="675689"/>
          </a:xfrm>
          <a:prstGeom prst="rect">
            <a:avLst/>
          </a:prstGeom>
          <a:noFill/>
          <a:ln>
            <a:noFill/>
          </a:ln>
        </p:spPr>
      </p:pic>
      <p:pic>
        <p:nvPicPr>
          <p:cNvPr id="398" name="Google Shape;398;p1"/>
          <p:cNvPicPr preferRelativeResize="0"/>
          <p:nvPr/>
        </p:nvPicPr>
        <p:blipFill rotWithShape="1">
          <a:blip r:embed="rId6">
            <a:alphaModFix/>
          </a:blip>
          <a:srcRect/>
          <a:stretch/>
        </p:blipFill>
        <p:spPr>
          <a:xfrm>
            <a:off x="2095500" y="505775"/>
            <a:ext cx="973676" cy="973676"/>
          </a:xfrm>
          <a:prstGeom prst="rect">
            <a:avLst/>
          </a:prstGeom>
          <a:noFill/>
          <a:ln>
            <a:noFill/>
          </a:ln>
        </p:spPr>
      </p:pic>
      <p:sp>
        <p:nvSpPr>
          <p:cNvPr id="3" name="Subtitle 2">
            <a:extLst>
              <a:ext uri="{FF2B5EF4-FFF2-40B4-BE49-F238E27FC236}">
                <a16:creationId xmlns:a16="http://schemas.microsoft.com/office/drawing/2014/main" id="{A042575E-FA9C-7DE6-AEA5-75C1ADB869C5}"/>
              </a:ext>
            </a:extLst>
          </p:cNvPr>
          <p:cNvSpPr>
            <a:spLocks noGrp="1"/>
          </p:cNvSpPr>
          <p:nvPr>
            <p:ph type="subTitle" idx="6"/>
          </p:nvPr>
        </p:nvSpPr>
        <p:spPr/>
        <p:txBody>
          <a:bodyPr>
            <a:normAutofit lnSpcReduction="10000"/>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
          <p:cNvSpPr/>
          <p:nvPr/>
        </p:nvSpPr>
        <p:spPr>
          <a:xfrm>
            <a:off x="7079850" y="3936725"/>
            <a:ext cx="7053000" cy="2143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3000" b="0" i="0" u="none" strike="noStrike" cap="none">
                <a:solidFill>
                  <a:srgbClr val="000000"/>
                </a:solidFill>
                <a:latin typeface="Poppins Black"/>
                <a:ea typeface="Poppins Black"/>
                <a:cs typeface="Poppins Black"/>
                <a:sym typeface="Poppins Black"/>
              </a:rPr>
              <a:t>Okeeh.. jadi informasi apa aja sih yang biasanya perlu ada dalam sebuah </a:t>
            </a:r>
            <a:r>
              <a:rPr lang="en-US" sz="3000" b="0" i="1" u="none" strike="noStrike" cap="none">
                <a:solidFill>
                  <a:srgbClr val="000000"/>
                </a:solidFill>
                <a:latin typeface="Poppins Black"/>
                <a:ea typeface="Poppins Black"/>
                <a:cs typeface="Poppins Black"/>
                <a:sym typeface="Poppins Black"/>
              </a:rPr>
              <a:t>user persona?</a:t>
            </a:r>
            <a:endParaRPr sz="3000" b="0" i="1" u="none" strike="noStrike" cap="none">
              <a:solidFill>
                <a:srgbClr val="000000"/>
              </a:solidFill>
              <a:latin typeface="Poppins Black"/>
              <a:ea typeface="Poppins Black"/>
              <a:cs typeface="Poppins Black"/>
              <a:sym typeface="Poppins Black"/>
            </a:endParaRPr>
          </a:p>
        </p:txBody>
      </p:sp>
      <p:pic>
        <p:nvPicPr>
          <p:cNvPr id="604" name="Google Shape;604;p10"/>
          <p:cNvPicPr preferRelativeResize="0"/>
          <p:nvPr/>
        </p:nvPicPr>
        <p:blipFill rotWithShape="1">
          <a:blip r:embed="rId3">
            <a:alphaModFix/>
          </a:blip>
          <a:srcRect/>
          <a:stretch/>
        </p:blipFill>
        <p:spPr>
          <a:xfrm>
            <a:off x="4343400" y="4679513"/>
            <a:ext cx="2885825" cy="288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
          <p:cNvSpPr txBox="1"/>
          <p:nvPr/>
        </p:nvSpPr>
        <p:spPr>
          <a:xfrm>
            <a:off x="7225000" y="1630650"/>
            <a:ext cx="10682700" cy="586800"/>
          </a:xfrm>
          <a:prstGeom prst="rect">
            <a:avLst/>
          </a:prstGeom>
          <a:noFill/>
          <a:ln>
            <a:noFill/>
          </a:ln>
        </p:spPr>
        <p:txBody>
          <a:bodyPr spcFirstLastPara="1" wrap="square" lIns="0" tIns="0" rIns="0" bIns="0" anchor="ctr" anchorCtr="0">
            <a:noAutofit/>
          </a:bodyPr>
          <a:lstStyle/>
          <a:p>
            <a:pPr marL="57150" marR="0" lvl="0" indent="0" algn="l" rtl="0">
              <a:lnSpc>
                <a:spcPct val="115000"/>
              </a:lnSpc>
              <a:spcBef>
                <a:spcPts val="240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Nama persona. </a:t>
            </a:r>
            <a:r>
              <a:rPr lang="en-US" sz="2000" b="0" i="0" u="none" strike="noStrike" cap="none">
                <a:solidFill>
                  <a:schemeClr val="dk1"/>
                </a:solidFill>
                <a:latin typeface="Poppins"/>
                <a:ea typeface="Poppins"/>
                <a:cs typeface="Poppins"/>
                <a:sym typeface="Poppins"/>
              </a:rPr>
              <a:t>Agar lebih mudah diingat jika terdapat lebih dari 1 persona yang akan digambarkan. </a:t>
            </a:r>
            <a:endParaRPr sz="2000" b="0" i="1" u="none" strike="noStrike" cap="none">
              <a:solidFill>
                <a:schemeClr val="dk1"/>
              </a:solidFill>
              <a:latin typeface="Poppins"/>
              <a:ea typeface="Poppins"/>
              <a:cs typeface="Poppins"/>
              <a:sym typeface="Poppins"/>
            </a:endParaRPr>
          </a:p>
        </p:txBody>
      </p:sp>
      <p:sp>
        <p:nvSpPr>
          <p:cNvPr id="610" name="Google Shape;610;p11"/>
          <p:cNvSpPr txBox="1"/>
          <p:nvPr/>
        </p:nvSpPr>
        <p:spPr>
          <a:xfrm>
            <a:off x="653700" y="2388550"/>
            <a:ext cx="52983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Informasi pada </a:t>
            </a:r>
            <a:r>
              <a:rPr lang="en-US" sz="2000" b="0" i="1" u="none" strike="noStrike" cap="none">
                <a:solidFill>
                  <a:schemeClr val="dk1"/>
                </a:solidFill>
                <a:latin typeface="Poppins Black"/>
                <a:ea typeface="Poppins Black"/>
                <a:cs typeface="Poppins Black"/>
                <a:sym typeface="Poppins Black"/>
              </a:rPr>
              <a:t>User Persona </a:t>
            </a:r>
            <a:r>
              <a:rPr lang="en-US" sz="2000" b="0" i="0" u="none" strike="noStrike" cap="none">
                <a:solidFill>
                  <a:schemeClr val="dk1"/>
                </a:solidFill>
                <a:latin typeface="Poppins Black"/>
                <a:ea typeface="Poppins Black"/>
                <a:cs typeface="Poppins Black"/>
                <a:sym typeface="Poppins Black"/>
              </a:rPr>
              <a:t>dapat disesuaikan dengan kebutuhan atau perspektif yang digunakan, dll.</a:t>
            </a:r>
            <a:endParaRPr sz="2000" b="0" i="0" u="none" strike="noStrike" cap="none">
              <a:solidFill>
                <a:schemeClr val="dk1"/>
              </a:solidFill>
              <a:latin typeface="Poppins Black"/>
              <a:ea typeface="Poppins Black"/>
              <a:cs typeface="Poppins Black"/>
              <a:sym typeface="Poppins Black"/>
            </a:endParaRPr>
          </a:p>
        </p:txBody>
      </p:sp>
      <p:sp>
        <p:nvSpPr>
          <p:cNvPr id="611" name="Google Shape;611;p11"/>
          <p:cNvSpPr txBox="1"/>
          <p:nvPr/>
        </p:nvSpPr>
        <p:spPr>
          <a:xfrm>
            <a:off x="7225000" y="8267175"/>
            <a:ext cx="10682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Quotes</a:t>
            </a:r>
            <a:r>
              <a:rPr lang="en-US" sz="2000" b="0" i="0" u="none" strike="noStrike" cap="none">
                <a:solidFill>
                  <a:schemeClr val="dk1"/>
                </a:solidFill>
                <a:latin typeface="Poppins"/>
                <a:ea typeface="Poppins"/>
                <a:cs typeface="Poppins"/>
                <a:sym typeface="Poppins"/>
              </a:rPr>
              <a:t> dari user yang mewakili persona tersebut.</a:t>
            </a:r>
            <a:endParaRPr sz="2000" b="0" i="1" u="none" strike="noStrike" cap="none">
              <a:solidFill>
                <a:schemeClr val="dk1"/>
              </a:solidFill>
              <a:latin typeface="Poppins"/>
              <a:ea typeface="Poppins"/>
              <a:cs typeface="Poppins"/>
              <a:sym typeface="Poppins"/>
            </a:endParaRPr>
          </a:p>
        </p:txBody>
      </p:sp>
      <p:sp>
        <p:nvSpPr>
          <p:cNvPr id="612" name="Google Shape;612;p11"/>
          <p:cNvSpPr txBox="1"/>
          <p:nvPr/>
        </p:nvSpPr>
        <p:spPr>
          <a:xfrm>
            <a:off x="7225000" y="6862350"/>
            <a:ext cx="106827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Pain points</a:t>
            </a:r>
            <a:r>
              <a:rPr lang="en-US" sz="2000">
                <a:solidFill>
                  <a:schemeClr val="dk1"/>
                </a:solidFill>
                <a:latin typeface="Poppins Black"/>
                <a:ea typeface="Poppins Black"/>
                <a:cs typeface="Poppins Black"/>
                <a:sym typeface="Poppins Black"/>
              </a:rPr>
              <a:t>.</a:t>
            </a:r>
            <a:r>
              <a:rPr lang="en-US" sz="2000" b="0" i="0" u="none" strike="noStrike" cap="none">
                <a:solidFill>
                  <a:schemeClr val="dk1"/>
                </a:solidFill>
                <a:latin typeface="Poppins Black"/>
                <a:ea typeface="Poppins Black"/>
                <a:cs typeface="Poppins Black"/>
                <a:sym typeface="Poppins Black"/>
              </a:rPr>
              <a:t> </a:t>
            </a:r>
            <a:r>
              <a:rPr lang="en-US" sz="2000" b="0" i="0" u="none" strike="noStrike" cap="none">
                <a:solidFill>
                  <a:schemeClr val="dk1"/>
                </a:solidFill>
                <a:latin typeface="Poppins"/>
                <a:ea typeface="Poppins"/>
                <a:cs typeface="Poppins"/>
                <a:sym typeface="Poppins"/>
              </a:rPr>
              <a:t>Permasalahan yang persona tersebut hadapi terkait dengan produk yang sedang dikembangkan. </a:t>
            </a:r>
            <a:endParaRPr sz="2000" b="0" i="0" u="none" strike="noStrike" cap="none">
              <a:solidFill>
                <a:schemeClr val="dk1"/>
              </a:solidFill>
              <a:latin typeface="Poppins"/>
              <a:ea typeface="Poppins"/>
              <a:cs typeface="Poppins"/>
              <a:sym typeface="Poppins"/>
            </a:endParaRPr>
          </a:p>
        </p:txBody>
      </p:sp>
      <p:sp>
        <p:nvSpPr>
          <p:cNvPr id="613" name="Google Shape;613;p11"/>
          <p:cNvSpPr txBox="1"/>
          <p:nvPr/>
        </p:nvSpPr>
        <p:spPr>
          <a:xfrm>
            <a:off x="7225000" y="5514775"/>
            <a:ext cx="106827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Goals &amp; Behaviour</a:t>
            </a:r>
            <a:r>
              <a:rPr lang="en-US" sz="2000">
                <a:solidFill>
                  <a:schemeClr val="dk1"/>
                </a:solidFill>
                <a:latin typeface="Poppins Black"/>
                <a:ea typeface="Poppins Black"/>
                <a:cs typeface="Poppins Black"/>
                <a:sym typeface="Poppins Black"/>
              </a:rPr>
              <a:t>.</a:t>
            </a:r>
            <a:r>
              <a:rPr lang="en-US" sz="2000" b="0" i="0" u="none" strike="noStrike" cap="none">
                <a:solidFill>
                  <a:schemeClr val="dk1"/>
                </a:solidFill>
                <a:latin typeface="Poppins"/>
                <a:ea typeface="Poppins"/>
                <a:cs typeface="Poppins"/>
                <a:sym typeface="Poppins"/>
              </a:rPr>
              <a:t> Motivasi &amp; kebiasaan perilaku yang terkait produk yang sedang dikembangkan. </a:t>
            </a:r>
            <a:endParaRPr sz="2000" b="0" i="1" u="none" strike="noStrike" cap="none">
              <a:solidFill>
                <a:schemeClr val="dk1"/>
              </a:solidFill>
              <a:latin typeface="Poppins"/>
              <a:ea typeface="Poppins"/>
              <a:cs typeface="Poppins"/>
              <a:sym typeface="Poppins"/>
            </a:endParaRPr>
          </a:p>
        </p:txBody>
      </p:sp>
      <p:sp>
        <p:nvSpPr>
          <p:cNvPr id="614" name="Google Shape;614;p11"/>
          <p:cNvSpPr txBox="1"/>
          <p:nvPr/>
        </p:nvSpPr>
        <p:spPr>
          <a:xfrm>
            <a:off x="7225000" y="3840800"/>
            <a:ext cx="106827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Karakteristik/demografi.</a:t>
            </a:r>
            <a:r>
              <a:rPr lang="en-US" sz="2000" b="0" i="0" u="none" strike="noStrike" cap="none">
                <a:solidFill>
                  <a:schemeClr val="dk1"/>
                </a:solidFill>
                <a:latin typeface="Poppins"/>
                <a:ea typeface="Poppins"/>
                <a:cs typeface="Poppins"/>
                <a:sym typeface="Poppins"/>
              </a:rPr>
              <a:t> Misalnya hobi, rentang usia, status pekerjaan, hobi, atau dan hal lain yang dapat menggambarkan karakteristik umum persona tersebut. </a:t>
            </a:r>
            <a:endParaRPr sz="2000" b="0" i="1" u="none" strike="noStrike" cap="none">
              <a:solidFill>
                <a:schemeClr val="dk1"/>
              </a:solidFill>
              <a:latin typeface="Poppins"/>
              <a:ea typeface="Poppins"/>
              <a:cs typeface="Poppins"/>
              <a:sym typeface="Poppins"/>
            </a:endParaRPr>
          </a:p>
        </p:txBody>
      </p:sp>
      <p:sp>
        <p:nvSpPr>
          <p:cNvPr id="615" name="Google Shape;615;p11"/>
          <p:cNvSpPr txBox="1"/>
          <p:nvPr/>
        </p:nvSpPr>
        <p:spPr>
          <a:xfrm>
            <a:off x="7225000" y="2820925"/>
            <a:ext cx="10682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Image</a:t>
            </a:r>
            <a:r>
              <a:rPr lang="en-US" sz="2000" b="0" i="0" u="none" strike="noStrike" cap="none">
                <a:solidFill>
                  <a:schemeClr val="dk1"/>
                </a:solidFill>
                <a:latin typeface="Poppins"/>
                <a:ea typeface="Poppins"/>
                <a:cs typeface="Poppins"/>
                <a:sym typeface="Poppins"/>
              </a:rPr>
              <a:t> (e.g. an ilustrasi, avatar, foto, dll).</a:t>
            </a:r>
            <a:endParaRPr sz="2000" b="0" i="0" u="none" strike="noStrike" cap="none">
              <a:solidFill>
                <a:schemeClr val="dk1"/>
              </a:solidFill>
              <a:latin typeface="Poppins"/>
              <a:ea typeface="Poppins"/>
              <a:cs typeface="Poppins"/>
              <a:sym typeface="Poppins"/>
            </a:endParaRPr>
          </a:p>
        </p:txBody>
      </p:sp>
      <p:sp>
        <p:nvSpPr>
          <p:cNvPr id="616" name="Google Shape;616;p11"/>
          <p:cNvSpPr txBox="1"/>
          <p:nvPr/>
        </p:nvSpPr>
        <p:spPr>
          <a:xfrm>
            <a:off x="989100" y="6528925"/>
            <a:ext cx="4627500" cy="1200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20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Namun, umumnya informasi pada </a:t>
            </a:r>
            <a:r>
              <a:rPr lang="en-US" sz="2000" b="0" i="1" u="none" strike="noStrike" cap="none">
                <a:solidFill>
                  <a:schemeClr val="dk1"/>
                </a:solidFill>
                <a:latin typeface="Poppins"/>
                <a:ea typeface="Poppins"/>
                <a:cs typeface="Poppins"/>
                <a:sym typeface="Poppins"/>
              </a:rPr>
              <a:t>User Persona </a:t>
            </a:r>
            <a:r>
              <a:rPr lang="en-US" sz="2000" b="0" i="0" u="none" strike="noStrike" cap="none">
                <a:solidFill>
                  <a:schemeClr val="dk1"/>
                </a:solidFill>
                <a:latin typeface="Poppins"/>
                <a:ea typeface="Poppins"/>
                <a:cs typeface="Poppins"/>
                <a:sym typeface="Poppins"/>
              </a:rPr>
              <a:t>mencakup hal-hal berikut... </a:t>
            </a:r>
            <a:endParaRPr sz="2000" b="0" i="0" u="none" strike="noStrike" cap="none">
              <a:solidFill>
                <a:schemeClr val="dk1"/>
              </a:solidFill>
              <a:latin typeface="Poppins"/>
              <a:ea typeface="Poppins"/>
              <a:cs typeface="Poppins"/>
              <a:sym typeface="Poppins"/>
            </a:endParaRPr>
          </a:p>
        </p:txBody>
      </p:sp>
      <p:pic>
        <p:nvPicPr>
          <p:cNvPr id="617" name="Google Shape;617;p11"/>
          <p:cNvPicPr preferRelativeResize="0"/>
          <p:nvPr/>
        </p:nvPicPr>
        <p:blipFill rotWithShape="1">
          <a:blip r:embed="rId3">
            <a:alphaModFix/>
          </a:blip>
          <a:srcRect/>
          <a:stretch/>
        </p:blipFill>
        <p:spPr>
          <a:xfrm>
            <a:off x="1424306" y="3782725"/>
            <a:ext cx="3710493" cy="2473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12"/>
          <p:cNvPicPr preferRelativeResize="0"/>
          <p:nvPr/>
        </p:nvPicPr>
        <p:blipFill rotWithShape="1">
          <a:blip r:embed="rId3">
            <a:alphaModFix/>
          </a:blip>
          <a:srcRect/>
          <a:stretch/>
        </p:blipFill>
        <p:spPr>
          <a:xfrm>
            <a:off x="1293588" y="3429000"/>
            <a:ext cx="2701300" cy="2701300"/>
          </a:xfrm>
          <a:prstGeom prst="rect">
            <a:avLst/>
          </a:prstGeom>
          <a:noFill/>
          <a:ln>
            <a:noFill/>
          </a:ln>
        </p:spPr>
      </p:pic>
      <p:sp>
        <p:nvSpPr>
          <p:cNvPr id="623" name="Google Shape;623;p12"/>
          <p:cNvSpPr txBox="1"/>
          <p:nvPr/>
        </p:nvSpPr>
        <p:spPr>
          <a:xfrm>
            <a:off x="1809450" y="2063075"/>
            <a:ext cx="7008000" cy="1177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chemeClr val="dk1"/>
                </a:solidFill>
                <a:latin typeface="Poppins Black"/>
                <a:ea typeface="Poppins Black"/>
                <a:cs typeface="Poppins Black"/>
                <a:sym typeface="Poppins Black"/>
              </a:rPr>
              <a:t>Secara teori, ada 4 Perspektif </a:t>
            </a:r>
            <a:r>
              <a:rPr lang="en-US" sz="3000" b="0" i="1" u="none" strike="noStrike" cap="none">
                <a:solidFill>
                  <a:schemeClr val="dk1"/>
                </a:solidFill>
                <a:latin typeface="Poppins Black"/>
                <a:ea typeface="Poppins Black"/>
                <a:cs typeface="Poppins Black"/>
                <a:sym typeface="Poppins Black"/>
              </a:rPr>
              <a:t>User Persona</a:t>
            </a:r>
            <a:endParaRPr sz="3000" b="0" i="0" u="none" strike="noStrike" cap="none">
              <a:solidFill>
                <a:srgbClr val="000000"/>
              </a:solidFill>
              <a:latin typeface="Poppins"/>
              <a:ea typeface="Poppins"/>
              <a:cs typeface="Poppins"/>
              <a:sym typeface="Poppins"/>
            </a:endParaRPr>
          </a:p>
        </p:txBody>
      </p:sp>
      <p:sp>
        <p:nvSpPr>
          <p:cNvPr id="624" name="Google Shape;624;p12"/>
          <p:cNvSpPr txBox="1"/>
          <p:nvPr/>
        </p:nvSpPr>
        <p:spPr>
          <a:xfrm>
            <a:off x="2349625" y="6680250"/>
            <a:ext cx="71598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US" sz="2300" b="0" i="0" u="none" strike="noStrike" cap="none">
                <a:solidFill>
                  <a:srgbClr val="242424"/>
                </a:solidFill>
                <a:latin typeface="Poppins"/>
                <a:ea typeface="Poppins"/>
                <a:cs typeface="Poppins"/>
                <a:sym typeface="Poppins"/>
              </a:rPr>
              <a:t>Perspektif yang dimaksud adalah…</a:t>
            </a:r>
            <a:endParaRPr sz="2300" b="0" i="0" u="none" strike="noStrike" cap="none">
              <a:solidFill>
                <a:srgbClr val="242424"/>
              </a:solidFill>
              <a:latin typeface="Poppins"/>
              <a:ea typeface="Poppins"/>
              <a:cs typeface="Poppins"/>
              <a:sym typeface="Poppins"/>
            </a:endParaRPr>
          </a:p>
        </p:txBody>
      </p:sp>
      <p:grpSp>
        <p:nvGrpSpPr>
          <p:cNvPr id="625" name="Google Shape;625;p12"/>
          <p:cNvGrpSpPr/>
          <p:nvPr/>
        </p:nvGrpSpPr>
        <p:grpSpPr>
          <a:xfrm>
            <a:off x="9353350" y="3127550"/>
            <a:ext cx="7320525" cy="2998838"/>
            <a:chOff x="9353350" y="3127550"/>
            <a:chExt cx="7320525" cy="2998838"/>
          </a:xfrm>
        </p:grpSpPr>
        <p:sp>
          <p:nvSpPr>
            <p:cNvPr id="626" name="Google Shape;626;p12"/>
            <p:cNvSpPr txBox="1"/>
            <p:nvPr/>
          </p:nvSpPr>
          <p:spPr>
            <a:xfrm>
              <a:off x="11918875" y="3127550"/>
              <a:ext cx="4755000" cy="1177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chemeClr val="dk1"/>
                  </a:solidFill>
                  <a:latin typeface="Poppins Black"/>
                  <a:ea typeface="Poppins Black"/>
                  <a:cs typeface="Poppins Black"/>
                  <a:sym typeface="Poppins Black"/>
                </a:rPr>
                <a:t>Maksudnya perspektif ini apa ya?</a:t>
              </a:r>
              <a:endParaRPr sz="3000" b="0" i="0" u="none" strike="noStrike" cap="none">
                <a:solidFill>
                  <a:srgbClr val="000000"/>
                </a:solidFill>
                <a:latin typeface="Poppins"/>
                <a:ea typeface="Poppins"/>
                <a:cs typeface="Poppins"/>
                <a:sym typeface="Poppins"/>
              </a:endParaRPr>
            </a:p>
          </p:txBody>
        </p:sp>
        <p:pic>
          <p:nvPicPr>
            <p:cNvPr id="627" name="Google Shape;627;p12"/>
            <p:cNvPicPr preferRelativeResize="0"/>
            <p:nvPr/>
          </p:nvPicPr>
          <p:blipFill rotWithShape="1">
            <a:blip r:embed="rId4">
              <a:alphaModFix/>
            </a:blip>
            <a:srcRect/>
            <a:stretch/>
          </p:blipFill>
          <p:spPr>
            <a:xfrm>
              <a:off x="9353350" y="3240563"/>
              <a:ext cx="2885825" cy="2885825"/>
            </a:xfrm>
            <a:prstGeom prst="rect">
              <a:avLst/>
            </a:prstGeom>
            <a:noFill/>
            <a:ln>
              <a:noFill/>
            </a:ln>
          </p:spPr>
        </p:pic>
      </p:grpSp>
      <p:sp>
        <p:nvSpPr>
          <p:cNvPr id="628" name="Google Shape;628;p12"/>
          <p:cNvSpPr txBox="1"/>
          <p:nvPr/>
        </p:nvSpPr>
        <p:spPr>
          <a:xfrm>
            <a:off x="2349625" y="7519950"/>
            <a:ext cx="7159800" cy="1459200"/>
          </a:xfrm>
          <a:prstGeom prst="rect">
            <a:avLst/>
          </a:prstGeom>
          <a:noFill/>
          <a:ln w="28575" cap="flat" cmpd="sng">
            <a:solidFill>
              <a:srgbClr val="BF9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2300"/>
              <a:buFont typeface="Arial"/>
              <a:buNone/>
            </a:pPr>
            <a:r>
              <a:rPr lang="en-US" sz="2300" b="0" i="0" u="none" strike="noStrike" cap="none">
                <a:solidFill>
                  <a:srgbClr val="242424"/>
                </a:solidFill>
                <a:latin typeface="Poppins Black"/>
                <a:ea typeface="Poppins Black"/>
                <a:cs typeface="Poppins Black"/>
                <a:sym typeface="Poppins Black"/>
              </a:rPr>
              <a:t>Fokus informasi</a:t>
            </a:r>
            <a:r>
              <a:rPr lang="en-US" sz="2300" b="0" i="0" u="none" strike="noStrike" cap="none">
                <a:solidFill>
                  <a:srgbClr val="242424"/>
                </a:solidFill>
                <a:latin typeface="Poppins"/>
                <a:ea typeface="Poppins"/>
                <a:cs typeface="Poppins"/>
                <a:sym typeface="Poppins"/>
              </a:rPr>
              <a:t> </a:t>
            </a:r>
            <a:r>
              <a:rPr lang="en-US" sz="2300" b="0" i="0" u="none" strike="noStrike" cap="none">
                <a:solidFill>
                  <a:srgbClr val="242424"/>
                </a:solidFill>
                <a:latin typeface="Poppins Black"/>
                <a:ea typeface="Poppins Black"/>
                <a:cs typeface="Poppins Black"/>
                <a:sym typeface="Poppins Black"/>
              </a:rPr>
              <a:t>yang digambarkan</a:t>
            </a:r>
            <a:r>
              <a:rPr lang="en-US" sz="2300" b="0" i="0" u="none" strike="noStrike" cap="none">
                <a:solidFill>
                  <a:srgbClr val="242424"/>
                </a:solidFill>
                <a:latin typeface="Poppins"/>
                <a:ea typeface="Poppins"/>
                <a:cs typeface="Poppins"/>
                <a:sym typeface="Poppins"/>
              </a:rPr>
              <a:t> pada sebuah persona dan </a:t>
            </a:r>
            <a:r>
              <a:rPr lang="en-US" sz="2300" b="0" i="0" u="none" strike="noStrike" cap="none">
                <a:solidFill>
                  <a:srgbClr val="242424"/>
                </a:solidFill>
                <a:latin typeface="Poppins Black"/>
                <a:ea typeface="Poppins Black"/>
                <a:cs typeface="Poppins Black"/>
                <a:sym typeface="Poppins Black"/>
              </a:rPr>
              <a:t>bagaimana informasi</a:t>
            </a:r>
            <a:r>
              <a:rPr lang="en-US" sz="2300" b="0" i="0" u="none" strike="noStrike" cap="none">
                <a:solidFill>
                  <a:srgbClr val="242424"/>
                </a:solidFill>
                <a:latin typeface="Poppins"/>
                <a:ea typeface="Poppins"/>
                <a:cs typeface="Poppins"/>
                <a:sym typeface="Poppins"/>
              </a:rPr>
              <a:t> terkait persona </a:t>
            </a:r>
            <a:r>
              <a:rPr lang="en-US" sz="2300" b="0" i="0" u="none" strike="noStrike" cap="none">
                <a:solidFill>
                  <a:srgbClr val="242424"/>
                </a:solidFill>
                <a:latin typeface="Poppins Black"/>
                <a:ea typeface="Poppins Black"/>
                <a:cs typeface="Poppins Black"/>
                <a:sym typeface="Poppins Black"/>
              </a:rPr>
              <a:t>tersebut diperoleh. </a:t>
            </a:r>
            <a:endParaRPr sz="2300" b="0" i="0" u="none" strike="noStrike" cap="none">
              <a:solidFill>
                <a:srgbClr val="242424"/>
              </a:solidFill>
              <a:latin typeface="Poppins Black"/>
              <a:ea typeface="Poppins Black"/>
              <a:cs typeface="Poppins Black"/>
              <a:sym typeface="Poppins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3"/>
          <p:cNvSpPr/>
          <p:nvPr/>
        </p:nvSpPr>
        <p:spPr>
          <a:xfrm>
            <a:off x="5854850" y="801975"/>
            <a:ext cx="3067500" cy="6804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Goal-directed</a:t>
            </a:r>
            <a:endParaRPr sz="2300" b="0" i="0" u="none" strike="noStrike" cap="none">
              <a:solidFill>
                <a:srgbClr val="000000"/>
              </a:solidFill>
              <a:latin typeface="Poppins Black"/>
              <a:ea typeface="Poppins Black"/>
              <a:cs typeface="Poppins Black"/>
              <a:sym typeface="Poppins Black"/>
            </a:endParaRPr>
          </a:p>
        </p:txBody>
      </p:sp>
      <p:sp>
        <p:nvSpPr>
          <p:cNvPr id="634" name="Google Shape;634;p13"/>
          <p:cNvSpPr txBox="1"/>
          <p:nvPr/>
        </p:nvSpPr>
        <p:spPr>
          <a:xfrm>
            <a:off x="1307275" y="2981125"/>
            <a:ext cx="3836100" cy="1177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chemeClr val="dk1"/>
                </a:solidFill>
                <a:latin typeface="Poppins Black"/>
                <a:ea typeface="Poppins Black"/>
                <a:cs typeface="Poppins Black"/>
                <a:sym typeface="Poppins Black"/>
              </a:rPr>
              <a:t>4 Perspektif </a:t>
            </a:r>
            <a:endParaRPr sz="3000" b="0" i="0" u="none" strike="noStrike" cap="none">
              <a:solidFill>
                <a:schemeClr val="dk1"/>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3000"/>
              <a:buFont typeface="Arial"/>
              <a:buNone/>
            </a:pPr>
            <a:r>
              <a:rPr lang="en-US" sz="3000" b="0" i="1" u="none" strike="noStrike" cap="none">
                <a:solidFill>
                  <a:schemeClr val="dk1"/>
                </a:solidFill>
                <a:latin typeface="Poppins Black"/>
                <a:ea typeface="Poppins Black"/>
                <a:cs typeface="Poppins Black"/>
                <a:sym typeface="Poppins Black"/>
              </a:rPr>
              <a:t>User Persona</a:t>
            </a:r>
            <a:endParaRPr sz="3000" b="0" i="0" u="none" strike="noStrike" cap="none">
              <a:solidFill>
                <a:srgbClr val="000000"/>
              </a:solidFill>
              <a:latin typeface="Poppins"/>
              <a:ea typeface="Poppins"/>
              <a:cs typeface="Poppins"/>
              <a:sym typeface="Poppins"/>
            </a:endParaRPr>
          </a:p>
        </p:txBody>
      </p:sp>
      <p:sp>
        <p:nvSpPr>
          <p:cNvPr id="635" name="Google Shape;635;p13"/>
          <p:cNvSpPr/>
          <p:nvPr/>
        </p:nvSpPr>
        <p:spPr>
          <a:xfrm>
            <a:off x="5854850" y="2697944"/>
            <a:ext cx="3067500" cy="6804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Role-based</a:t>
            </a:r>
            <a:endParaRPr sz="2300" b="0" i="0" u="none" strike="noStrike" cap="none">
              <a:solidFill>
                <a:srgbClr val="000000"/>
              </a:solidFill>
              <a:latin typeface="Poppins Black"/>
              <a:ea typeface="Poppins Black"/>
              <a:cs typeface="Poppins Black"/>
              <a:sym typeface="Poppins Black"/>
            </a:endParaRPr>
          </a:p>
        </p:txBody>
      </p:sp>
      <p:sp>
        <p:nvSpPr>
          <p:cNvPr id="636" name="Google Shape;636;p13"/>
          <p:cNvSpPr/>
          <p:nvPr/>
        </p:nvSpPr>
        <p:spPr>
          <a:xfrm>
            <a:off x="5854850" y="5535560"/>
            <a:ext cx="3067500" cy="6804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Engaging</a:t>
            </a:r>
            <a:endParaRPr sz="2300" b="0" i="0" u="none" strike="noStrike" cap="none">
              <a:solidFill>
                <a:srgbClr val="000000"/>
              </a:solidFill>
              <a:latin typeface="Poppins Black"/>
              <a:ea typeface="Poppins Black"/>
              <a:cs typeface="Poppins Black"/>
              <a:sym typeface="Poppins Black"/>
            </a:endParaRPr>
          </a:p>
        </p:txBody>
      </p:sp>
      <p:sp>
        <p:nvSpPr>
          <p:cNvPr id="637" name="Google Shape;637;p13"/>
          <p:cNvSpPr/>
          <p:nvPr/>
        </p:nvSpPr>
        <p:spPr>
          <a:xfrm>
            <a:off x="5854850" y="7714766"/>
            <a:ext cx="3067500" cy="6804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Fictional</a:t>
            </a:r>
            <a:endParaRPr sz="2300" b="0" i="0" u="none" strike="noStrike" cap="none">
              <a:solidFill>
                <a:srgbClr val="000000"/>
              </a:solidFill>
              <a:latin typeface="Poppins Black"/>
              <a:ea typeface="Poppins Black"/>
              <a:cs typeface="Poppins Black"/>
              <a:sym typeface="Poppins Black"/>
            </a:endParaRPr>
          </a:p>
        </p:txBody>
      </p:sp>
      <p:sp>
        <p:nvSpPr>
          <p:cNvPr id="638" name="Google Shape;638;p13"/>
          <p:cNvSpPr txBox="1"/>
          <p:nvPr/>
        </p:nvSpPr>
        <p:spPr>
          <a:xfrm>
            <a:off x="5854850" y="8196150"/>
            <a:ext cx="8082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Persona yang dibangun berdasarkan pengalaman/pengetahuan dari tim desain, bukan langsung dari </a:t>
            </a:r>
            <a:r>
              <a:rPr lang="en-US" sz="1800" b="0" i="1" u="none" strike="noStrike" cap="none">
                <a:solidFill>
                  <a:schemeClr val="dk1"/>
                </a:solidFill>
                <a:latin typeface="Poppins"/>
                <a:ea typeface="Poppins"/>
                <a:cs typeface="Poppins"/>
                <a:sym typeface="Poppins"/>
              </a:rPr>
              <a:t>end-user.</a:t>
            </a:r>
            <a:r>
              <a:rPr lang="en-US" sz="1800" b="0" i="0" u="none" strike="noStrike" cap="none">
                <a:solidFill>
                  <a:schemeClr val="dk1"/>
                </a:solidFill>
                <a:latin typeface="Poppins"/>
                <a:ea typeface="Poppins"/>
                <a:cs typeface="Poppins"/>
                <a:sym typeface="Poppins"/>
              </a:rPr>
              <a:t> Namin jenis persona ini rentan akan bias karena banyak konteks yang hilang. </a:t>
            </a:r>
            <a:endParaRPr sz="1800" b="0" i="0" u="none" strike="noStrike" cap="none">
              <a:solidFill>
                <a:srgbClr val="000000"/>
              </a:solidFill>
              <a:latin typeface="Poppins"/>
              <a:ea typeface="Poppins"/>
              <a:cs typeface="Poppins"/>
              <a:sym typeface="Poppins"/>
            </a:endParaRPr>
          </a:p>
        </p:txBody>
      </p:sp>
      <p:sp>
        <p:nvSpPr>
          <p:cNvPr id="639" name="Google Shape;639;p13"/>
          <p:cNvSpPr txBox="1"/>
          <p:nvPr/>
        </p:nvSpPr>
        <p:spPr>
          <a:xfrm>
            <a:off x="5854850" y="5980294"/>
            <a:ext cx="7670700" cy="15423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Gabungan informasi Goal-directed &amp; Role based persona, serta gambaran emosi, latar belakang pengguna, dan aspek psikologis lainnya agar desainer lebih bisa </a:t>
            </a:r>
            <a:r>
              <a:rPr lang="en-US" sz="1800" b="0" i="1" u="none" strike="noStrike" cap="none">
                <a:solidFill>
                  <a:schemeClr val="dk1"/>
                </a:solidFill>
                <a:latin typeface="Poppins"/>
                <a:ea typeface="Poppins"/>
                <a:cs typeface="Poppins"/>
                <a:sym typeface="Poppins"/>
              </a:rPr>
              <a:t>relate</a:t>
            </a:r>
            <a:r>
              <a:rPr lang="en-US" sz="1800" b="0" i="0" u="none" strike="noStrike" cap="none">
                <a:solidFill>
                  <a:schemeClr val="dk1"/>
                </a:solidFill>
                <a:latin typeface="Poppins"/>
                <a:ea typeface="Poppins"/>
                <a:cs typeface="Poppins"/>
                <a:sym typeface="Poppins"/>
              </a:rPr>
              <a:t> dengan persona yang digambarkan. </a:t>
            </a:r>
            <a:endParaRPr sz="1800" b="0" i="0" u="none" strike="noStrike" cap="none">
              <a:solidFill>
                <a:srgbClr val="000000"/>
              </a:solidFill>
              <a:latin typeface="Poppins"/>
              <a:ea typeface="Poppins"/>
              <a:cs typeface="Poppins"/>
              <a:sym typeface="Poppins"/>
            </a:endParaRPr>
          </a:p>
        </p:txBody>
      </p:sp>
      <p:sp>
        <p:nvSpPr>
          <p:cNvPr id="640" name="Google Shape;640;p13"/>
          <p:cNvSpPr txBox="1"/>
          <p:nvPr/>
        </p:nvSpPr>
        <p:spPr>
          <a:xfrm>
            <a:off x="5897573" y="1253775"/>
            <a:ext cx="8082300" cy="15423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rgbClr val="242424"/>
                </a:solidFill>
                <a:latin typeface="Poppins"/>
                <a:ea typeface="Poppins"/>
                <a:cs typeface="Poppins"/>
                <a:sym typeface="Poppins"/>
              </a:rPr>
              <a:t>Fokus utama menggambarkan proses &amp; workflow yang akan dilakukan persona tersebut untuk mencapai tujuan ketika menggunakan produk kita. </a:t>
            </a:r>
            <a:r>
              <a:rPr lang="en-US" sz="1800" b="0" i="0" u="none" strike="noStrike" cap="none">
                <a:solidFill>
                  <a:schemeClr val="dk1"/>
                </a:solidFill>
                <a:latin typeface="Poppins"/>
                <a:ea typeface="Poppins"/>
                <a:cs typeface="Poppins"/>
                <a:sym typeface="Poppins"/>
              </a:rPr>
              <a:t>Persona, Scenario, Goal.</a:t>
            </a:r>
            <a:endParaRPr sz="1800" b="0" i="0" u="none" strike="noStrike" cap="none">
              <a:solidFill>
                <a:schemeClr val="dk1"/>
              </a:solidFill>
              <a:latin typeface="Poppins"/>
              <a:ea typeface="Poppins"/>
              <a:cs typeface="Poppins"/>
              <a:sym typeface="Poppins"/>
            </a:endParaRPr>
          </a:p>
          <a:p>
            <a:pPr marL="0" marR="0" lvl="0" indent="0" algn="l" rtl="0">
              <a:lnSpc>
                <a:spcPct val="130000"/>
              </a:lnSpc>
              <a:spcBef>
                <a:spcPts val="0"/>
              </a:spcBef>
              <a:spcAft>
                <a:spcPts val="0"/>
              </a:spcAft>
              <a:buClr>
                <a:srgbClr val="000000"/>
              </a:buClr>
              <a:buSzPts val="1800"/>
              <a:buFont typeface="Arial"/>
              <a:buNone/>
            </a:pPr>
            <a:endParaRPr sz="1800" b="0" i="0" u="none" strike="noStrike" cap="none">
              <a:solidFill>
                <a:srgbClr val="242424"/>
              </a:solidFill>
              <a:latin typeface="Poppins"/>
              <a:ea typeface="Poppins"/>
              <a:cs typeface="Poppins"/>
              <a:sym typeface="Poppins"/>
            </a:endParaRPr>
          </a:p>
        </p:txBody>
      </p:sp>
      <p:sp>
        <p:nvSpPr>
          <p:cNvPr id="641" name="Google Shape;641;p13"/>
          <p:cNvSpPr txBox="1"/>
          <p:nvPr/>
        </p:nvSpPr>
        <p:spPr>
          <a:xfrm>
            <a:off x="5896650" y="3151975"/>
            <a:ext cx="80823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Fokus utama pada gambaran perilaku pengguna sesuai dengan role nya (e.g. pembeli, penjual, dll.). Contoh:</a:t>
            </a:r>
            <a:endParaRPr sz="1800" b="0" i="0" u="none" strike="noStrike" cap="none">
              <a:solidFill>
                <a:schemeClr val="dk1"/>
              </a:solidFill>
              <a:latin typeface="Poppins"/>
              <a:ea typeface="Poppins"/>
              <a:cs typeface="Poppins"/>
              <a:sym typeface="Poppins"/>
            </a:endParaRPr>
          </a:p>
          <a:p>
            <a:pPr marL="342900" marR="0" lvl="0" indent="-342900" algn="l" rtl="0">
              <a:lnSpc>
                <a:spcPct val="130000"/>
              </a:lnSpc>
              <a:spcBef>
                <a:spcPts val="0"/>
              </a:spcBef>
              <a:spcAft>
                <a:spcPts val="0"/>
              </a:spcAft>
              <a:buClr>
                <a:schemeClr val="dk1"/>
              </a:buClr>
              <a:buSzPts val="1800"/>
              <a:buFont typeface="Poppins"/>
              <a:buChar char="●"/>
            </a:pPr>
            <a:r>
              <a:rPr lang="en-US" sz="1800" b="0" i="0" u="none" strike="noStrike" cap="none">
                <a:solidFill>
                  <a:schemeClr val="dk1"/>
                </a:solidFill>
                <a:latin typeface="Poppins"/>
                <a:ea typeface="Poppins"/>
                <a:cs typeface="Poppins"/>
                <a:sym typeface="Poppins"/>
              </a:rPr>
              <a:t>Kapan pengguna tipe tertentu membutuhkan produk kita. </a:t>
            </a:r>
            <a:endParaRPr sz="1800" b="0" i="0" u="none" strike="noStrike" cap="none">
              <a:solidFill>
                <a:schemeClr val="dk1"/>
              </a:solidFill>
              <a:latin typeface="Poppins"/>
              <a:ea typeface="Poppins"/>
              <a:cs typeface="Poppins"/>
              <a:sym typeface="Poppins"/>
            </a:endParaRPr>
          </a:p>
          <a:p>
            <a:pPr marL="342900" marR="0" lvl="0" indent="-342900" algn="l" rtl="0">
              <a:lnSpc>
                <a:spcPct val="130000"/>
              </a:lnSpc>
              <a:spcBef>
                <a:spcPts val="0"/>
              </a:spcBef>
              <a:spcAft>
                <a:spcPts val="0"/>
              </a:spcAft>
              <a:buClr>
                <a:schemeClr val="dk1"/>
              </a:buClr>
              <a:buSzPts val="1800"/>
              <a:buFont typeface="Poppins"/>
              <a:buChar char="●"/>
            </a:pPr>
            <a:r>
              <a:rPr lang="en-US" sz="1800" b="0" i="0" u="none" strike="noStrike" cap="none">
                <a:solidFill>
                  <a:schemeClr val="dk1"/>
                </a:solidFill>
                <a:latin typeface="Poppins"/>
                <a:ea typeface="Poppins"/>
                <a:cs typeface="Poppins"/>
                <a:sym typeface="Poppins"/>
              </a:rPr>
              <a:t>Motivasi menggunakan produk tersebut.</a:t>
            </a:r>
            <a:endParaRPr sz="1800" b="0" i="0" u="none" strike="noStrike" cap="none">
              <a:solidFill>
                <a:schemeClr val="dk1"/>
              </a:solidFill>
              <a:latin typeface="Poppins"/>
              <a:ea typeface="Poppins"/>
              <a:cs typeface="Poppins"/>
              <a:sym typeface="Poppins"/>
            </a:endParaRPr>
          </a:p>
          <a:p>
            <a:pPr marL="342900" marR="0" lvl="0" indent="-342900" algn="l" rtl="0">
              <a:lnSpc>
                <a:spcPct val="130000"/>
              </a:lnSpc>
              <a:spcBef>
                <a:spcPts val="0"/>
              </a:spcBef>
              <a:spcAft>
                <a:spcPts val="0"/>
              </a:spcAft>
              <a:buClr>
                <a:schemeClr val="dk1"/>
              </a:buClr>
              <a:buSzPts val="1800"/>
              <a:buFont typeface="Poppins"/>
              <a:buChar char="●"/>
            </a:pPr>
            <a:r>
              <a:rPr lang="en-US" sz="1800" b="0" i="0" u="none" strike="noStrike" cap="none">
                <a:solidFill>
                  <a:schemeClr val="dk1"/>
                </a:solidFill>
                <a:latin typeface="Poppins"/>
                <a:ea typeface="Poppins"/>
                <a:cs typeface="Poppins"/>
                <a:sym typeface="Poppins"/>
              </a:rPr>
              <a:t>Atribut/fungsi apa saja yang perlu ada agar produk kita dapat memenuhi kebutuhan pengguna ini mencapai tujuannya.</a:t>
            </a:r>
            <a:endParaRPr sz="1800" b="0" i="0" u="none" strike="noStrike" cap="none">
              <a:solidFill>
                <a:srgbClr val="000000"/>
              </a:solidFill>
              <a:latin typeface="Poppins"/>
              <a:ea typeface="Poppins"/>
              <a:cs typeface="Poppins"/>
              <a:sym typeface="Poppins"/>
            </a:endParaRPr>
          </a:p>
        </p:txBody>
      </p:sp>
      <p:grpSp>
        <p:nvGrpSpPr>
          <p:cNvPr id="642" name="Google Shape;642;p13"/>
          <p:cNvGrpSpPr/>
          <p:nvPr/>
        </p:nvGrpSpPr>
        <p:grpSpPr>
          <a:xfrm>
            <a:off x="14088600" y="2081475"/>
            <a:ext cx="3979550" cy="4558500"/>
            <a:chOff x="14088600" y="2081475"/>
            <a:chExt cx="3979550" cy="4558500"/>
          </a:xfrm>
        </p:grpSpPr>
        <p:sp>
          <p:nvSpPr>
            <p:cNvPr id="643" name="Google Shape;643;p13"/>
            <p:cNvSpPr txBox="1"/>
            <p:nvPr/>
          </p:nvSpPr>
          <p:spPr>
            <a:xfrm>
              <a:off x="14775350" y="3837775"/>
              <a:ext cx="3292800" cy="1098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0" i="0" u="none" strike="noStrike" cap="none">
                  <a:solidFill>
                    <a:srgbClr val="242424"/>
                  </a:solidFill>
                  <a:latin typeface="Poppins Black"/>
                  <a:ea typeface="Poppins Black"/>
                  <a:cs typeface="Poppins Black"/>
                  <a:sym typeface="Poppins Black"/>
                </a:rPr>
                <a:t>Research based (data didapatkan langsung dari target pengguna)</a:t>
              </a:r>
              <a:endParaRPr sz="1800" b="0" i="0" u="none" strike="noStrike" cap="none">
                <a:solidFill>
                  <a:schemeClr val="dk1"/>
                </a:solidFill>
                <a:latin typeface="Poppins Black"/>
                <a:ea typeface="Poppins Black"/>
                <a:cs typeface="Poppins Black"/>
                <a:sym typeface="Poppins Black"/>
              </a:endParaRPr>
            </a:p>
          </p:txBody>
        </p:sp>
        <p:sp>
          <p:nvSpPr>
            <p:cNvPr id="644" name="Google Shape;644;p13"/>
            <p:cNvSpPr/>
            <p:nvPr/>
          </p:nvSpPr>
          <p:spPr>
            <a:xfrm>
              <a:off x="14088600" y="2081475"/>
              <a:ext cx="550500" cy="4558500"/>
            </a:xfrm>
            <a:prstGeom prst="rightBrace">
              <a:avLst>
                <a:gd name="adj1" fmla="val 50000"/>
                <a:gd name="adj2" fmla="val 51040"/>
              </a:avLst>
            </a:prstGeom>
            <a:noFill/>
            <a:ln w="2857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 name="Google Shape;645;p13"/>
          <p:cNvGrpSpPr/>
          <p:nvPr/>
        </p:nvGrpSpPr>
        <p:grpSpPr>
          <a:xfrm>
            <a:off x="14360875" y="8266425"/>
            <a:ext cx="3707275" cy="1098900"/>
            <a:chOff x="14360875" y="8266425"/>
            <a:chExt cx="3707275" cy="1098900"/>
          </a:xfrm>
        </p:grpSpPr>
        <p:sp>
          <p:nvSpPr>
            <p:cNvPr id="646" name="Google Shape;646;p13"/>
            <p:cNvSpPr txBox="1"/>
            <p:nvPr/>
          </p:nvSpPr>
          <p:spPr>
            <a:xfrm>
              <a:off x="14775350" y="8431650"/>
              <a:ext cx="3292800" cy="780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0" i="0" u="none" strike="noStrike" cap="none">
                  <a:solidFill>
                    <a:srgbClr val="242424"/>
                  </a:solidFill>
                  <a:latin typeface="Poppins Black"/>
                  <a:ea typeface="Poppins Black"/>
                  <a:cs typeface="Poppins Black"/>
                  <a:sym typeface="Poppins Black"/>
                </a:rPr>
                <a:t>Non-research </a:t>
              </a:r>
              <a:endParaRPr sz="1800" b="0" i="0" u="none" strike="noStrike" cap="none">
                <a:solidFill>
                  <a:srgbClr val="242424"/>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1800"/>
                <a:buFont typeface="Arial"/>
                <a:buNone/>
              </a:pPr>
              <a:r>
                <a:rPr lang="en-US" sz="1800" b="0" i="0" u="none" strike="noStrike" cap="none">
                  <a:solidFill>
                    <a:srgbClr val="242424"/>
                  </a:solidFill>
                  <a:latin typeface="Poppins Black"/>
                  <a:ea typeface="Poppins Black"/>
                  <a:cs typeface="Poppins Black"/>
                  <a:sym typeface="Poppins Black"/>
                </a:rPr>
                <a:t>based. </a:t>
              </a:r>
              <a:endParaRPr sz="1800" b="0" i="0" u="none" strike="noStrike" cap="none">
                <a:solidFill>
                  <a:schemeClr val="dk1"/>
                </a:solidFill>
                <a:latin typeface="Poppins Black"/>
                <a:ea typeface="Poppins Black"/>
                <a:cs typeface="Poppins Black"/>
                <a:sym typeface="Poppins Black"/>
              </a:endParaRPr>
            </a:p>
          </p:txBody>
        </p:sp>
        <p:sp>
          <p:nvSpPr>
            <p:cNvPr id="647" name="Google Shape;647;p13"/>
            <p:cNvSpPr/>
            <p:nvPr/>
          </p:nvSpPr>
          <p:spPr>
            <a:xfrm>
              <a:off x="14360875" y="8266425"/>
              <a:ext cx="550500" cy="1098900"/>
            </a:xfrm>
            <a:prstGeom prst="rightBrace">
              <a:avLst>
                <a:gd name="adj1" fmla="val 50000"/>
                <a:gd name="adj2" fmla="val 51040"/>
              </a:avLst>
            </a:prstGeom>
            <a:noFill/>
            <a:ln w="2857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48" name="Google Shape;648;p13"/>
          <p:cNvPicPr preferRelativeResize="0"/>
          <p:nvPr/>
        </p:nvPicPr>
        <p:blipFill rotWithShape="1">
          <a:blip r:embed="rId3">
            <a:alphaModFix/>
          </a:blip>
          <a:srcRect/>
          <a:stretch/>
        </p:blipFill>
        <p:spPr>
          <a:xfrm>
            <a:off x="1424306" y="4316125"/>
            <a:ext cx="3710493" cy="24736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4"/>
          <p:cNvSpPr/>
          <p:nvPr/>
        </p:nvSpPr>
        <p:spPr>
          <a:xfrm>
            <a:off x="7079850" y="3936725"/>
            <a:ext cx="7053000" cy="2143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3000" b="0" i="0" u="none" strike="noStrike" cap="none">
                <a:solidFill>
                  <a:srgbClr val="000000"/>
                </a:solidFill>
                <a:latin typeface="Poppins Black"/>
                <a:ea typeface="Poppins Black"/>
                <a:cs typeface="Poppins Black"/>
                <a:sym typeface="Poppins Black"/>
              </a:rPr>
              <a:t>Nah berikut beberapa contoh bentuk </a:t>
            </a:r>
            <a:r>
              <a:rPr lang="en-US" sz="3000" b="0" i="1" u="none" strike="noStrike" cap="none">
                <a:solidFill>
                  <a:srgbClr val="000000"/>
                </a:solidFill>
                <a:latin typeface="Poppins Black"/>
                <a:ea typeface="Poppins Black"/>
                <a:cs typeface="Poppins Black"/>
                <a:sym typeface="Poppins Black"/>
              </a:rPr>
              <a:t>User Persona</a:t>
            </a:r>
            <a:r>
              <a:rPr lang="en-US" sz="3000" b="0" i="0" u="none" strike="noStrike" cap="none">
                <a:solidFill>
                  <a:srgbClr val="000000"/>
                </a:solidFill>
                <a:latin typeface="Poppins Black"/>
                <a:ea typeface="Poppins Black"/>
                <a:cs typeface="Poppins Black"/>
                <a:sym typeface="Poppins Black"/>
              </a:rPr>
              <a:t>. </a:t>
            </a:r>
            <a:endParaRPr sz="3000" b="0" i="1" u="none" strike="noStrike" cap="none">
              <a:solidFill>
                <a:srgbClr val="000000"/>
              </a:solidFill>
              <a:latin typeface="Poppins Black"/>
              <a:ea typeface="Poppins Black"/>
              <a:cs typeface="Poppins Black"/>
              <a:sym typeface="Poppins Black"/>
            </a:endParaRPr>
          </a:p>
        </p:txBody>
      </p:sp>
      <p:pic>
        <p:nvPicPr>
          <p:cNvPr id="654" name="Google Shape;654;p14"/>
          <p:cNvPicPr preferRelativeResize="0"/>
          <p:nvPr/>
        </p:nvPicPr>
        <p:blipFill rotWithShape="1">
          <a:blip r:embed="rId3">
            <a:alphaModFix/>
          </a:blip>
          <a:srcRect/>
          <a:stretch/>
        </p:blipFill>
        <p:spPr>
          <a:xfrm>
            <a:off x="4402288" y="4461200"/>
            <a:ext cx="2701300" cy="270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5"/>
          <p:cNvSpPr/>
          <p:nvPr/>
        </p:nvSpPr>
        <p:spPr>
          <a:xfrm>
            <a:off x="10758425" y="1424350"/>
            <a:ext cx="6186000" cy="3202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500" b="0" i="0" u="none" strike="noStrike" cap="none">
                <a:solidFill>
                  <a:srgbClr val="000000"/>
                </a:solidFill>
                <a:latin typeface="Poppins Black"/>
                <a:ea typeface="Poppins Black"/>
                <a:cs typeface="Poppins Black"/>
                <a:sym typeface="Poppins Black"/>
              </a:rPr>
              <a:t>Persona Pembaca Buku. </a:t>
            </a:r>
            <a:endParaRPr sz="2500" b="0" i="0" u="none" strike="noStrike" cap="none">
              <a:solidFill>
                <a:srgbClr val="000000"/>
              </a:solidFill>
              <a:latin typeface="Poppins Black"/>
              <a:ea typeface="Poppins Black"/>
              <a:cs typeface="Poppins Black"/>
              <a:sym typeface="Poppins Black"/>
            </a:endParaRPr>
          </a:p>
          <a:p>
            <a:pPr marL="0" marR="0" lvl="0" indent="0" algn="l" rtl="0">
              <a:lnSpc>
                <a:spcPct val="115000"/>
              </a:lnSpc>
              <a:spcBef>
                <a:spcPts val="0"/>
              </a:spcBef>
              <a:spcAft>
                <a:spcPts val="0"/>
              </a:spcAft>
              <a:buClr>
                <a:srgbClr val="000000"/>
              </a:buClr>
              <a:buSzPts val="2300"/>
              <a:buFont typeface="Arial"/>
              <a:buNone/>
            </a:pPr>
            <a:endParaRPr sz="2500" b="0" i="0" u="none" strike="noStrike" cap="none">
              <a:solidFill>
                <a:srgbClr val="000000"/>
              </a:solidFill>
              <a:latin typeface="Poppins Black"/>
              <a:ea typeface="Poppins Black"/>
              <a:cs typeface="Poppins Black"/>
              <a:sym typeface="Poppins Black"/>
            </a:endParaRPr>
          </a:p>
          <a:p>
            <a:pPr marL="0" marR="0" lvl="0" indent="0" algn="l" rtl="0">
              <a:lnSpc>
                <a:spcPct val="150000"/>
              </a:lnSpc>
              <a:spcBef>
                <a:spcPts val="0"/>
              </a:spcBef>
              <a:spcAft>
                <a:spcPts val="0"/>
              </a:spcAft>
              <a:buClr>
                <a:srgbClr val="000000"/>
              </a:buClr>
              <a:buSzPts val="2300"/>
              <a:buFont typeface="Arial"/>
              <a:buNone/>
            </a:pPr>
            <a:r>
              <a:rPr lang="en-US" sz="2000" b="0" i="0" u="none" strike="noStrike" cap="none">
                <a:solidFill>
                  <a:srgbClr val="000000"/>
                </a:solidFill>
                <a:latin typeface="Poppins"/>
                <a:ea typeface="Poppins"/>
                <a:cs typeface="Poppins"/>
                <a:sym typeface="Poppins"/>
              </a:rPr>
              <a:t>Gambaran persona ini dapat membantu memberikan gambaran untuk tim yang sedang mengembangkan produk, misalnya aplikasi buku digital. Misalnya: </a:t>
            </a:r>
            <a:endParaRPr sz="2000" b="0" i="0" u="none" strike="noStrike" cap="none">
              <a:solidFill>
                <a:srgbClr val="000000"/>
              </a:solidFill>
              <a:latin typeface="Poppins"/>
              <a:ea typeface="Poppins"/>
              <a:cs typeface="Poppins"/>
              <a:sym typeface="Poppins"/>
            </a:endParaRPr>
          </a:p>
        </p:txBody>
      </p:sp>
      <p:pic>
        <p:nvPicPr>
          <p:cNvPr id="660" name="Google Shape;660;p15"/>
          <p:cNvPicPr preferRelativeResize="0"/>
          <p:nvPr/>
        </p:nvPicPr>
        <p:blipFill rotWithShape="1">
          <a:blip r:embed="rId3">
            <a:alphaModFix/>
          </a:blip>
          <a:srcRect/>
          <a:stretch/>
        </p:blipFill>
        <p:spPr>
          <a:xfrm>
            <a:off x="1193650" y="1987725"/>
            <a:ext cx="9196576" cy="6629526"/>
          </a:xfrm>
          <a:prstGeom prst="rect">
            <a:avLst/>
          </a:prstGeom>
          <a:noFill/>
          <a:ln>
            <a:noFill/>
          </a:ln>
        </p:spPr>
      </p:pic>
      <p:sp>
        <p:nvSpPr>
          <p:cNvPr id="661" name="Google Shape;661;p15"/>
          <p:cNvSpPr txBox="1"/>
          <p:nvPr/>
        </p:nvSpPr>
        <p:spPr>
          <a:xfrm>
            <a:off x="10758425" y="4457700"/>
            <a:ext cx="6858000" cy="14160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Menyediakan reminder untuk launching buku baru dari author yang pernah dibaca oleh pengguna.</a:t>
            </a:r>
            <a:endParaRPr sz="1400" b="0" i="0" u="none" strike="noStrike" cap="none">
              <a:solidFill>
                <a:srgbClr val="000000"/>
              </a:solidFill>
              <a:latin typeface="Arial"/>
              <a:ea typeface="Arial"/>
              <a:cs typeface="Arial"/>
              <a:sym typeface="Arial"/>
            </a:endParaRPr>
          </a:p>
        </p:txBody>
      </p:sp>
      <p:sp>
        <p:nvSpPr>
          <p:cNvPr id="662" name="Google Shape;662;p15"/>
          <p:cNvSpPr txBox="1"/>
          <p:nvPr/>
        </p:nvSpPr>
        <p:spPr>
          <a:xfrm>
            <a:off x="10758425" y="6002625"/>
            <a:ext cx="6858000" cy="14160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Memberikan rekomendasi series baru dari author yang sama agar pembaca tipe ini tidak ketinggalan dan susah keep up. </a:t>
            </a:r>
            <a:endParaRPr sz="1400" b="0" i="0" u="none" strike="noStrike" cap="none">
              <a:solidFill>
                <a:schemeClr val="dk1"/>
              </a:solidFill>
              <a:latin typeface="Arial"/>
              <a:ea typeface="Arial"/>
              <a:cs typeface="Arial"/>
              <a:sym typeface="Arial"/>
            </a:endParaRPr>
          </a:p>
        </p:txBody>
      </p:sp>
      <p:sp>
        <p:nvSpPr>
          <p:cNvPr id="663" name="Google Shape;663;p15"/>
          <p:cNvSpPr txBox="1"/>
          <p:nvPr/>
        </p:nvSpPr>
        <p:spPr>
          <a:xfrm>
            <a:off x="10758425" y="7547550"/>
            <a:ext cx="6858000" cy="14160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Memberikan rekomendasi buku baru berdasarkan genre yang sering dibaca oleh pengguna.</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6"/>
          <p:cNvSpPr/>
          <p:nvPr/>
        </p:nvSpPr>
        <p:spPr>
          <a:xfrm>
            <a:off x="11596625" y="2083200"/>
            <a:ext cx="6186000" cy="28155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500" b="0" i="0" u="none" strike="noStrike" cap="none">
                <a:solidFill>
                  <a:srgbClr val="000000"/>
                </a:solidFill>
                <a:latin typeface="Poppins Black"/>
                <a:ea typeface="Poppins Black"/>
                <a:cs typeface="Poppins Black"/>
                <a:sym typeface="Poppins Black"/>
              </a:rPr>
              <a:t>Persona Seorang </a:t>
            </a:r>
            <a:r>
              <a:rPr lang="en-US" sz="2500" b="0" i="1" u="none" strike="noStrike" cap="none">
                <a:solidFill>
                  <a:srgbClr val="000000"/>
                </a:solidFill>
                <a:latin typeface="Poppins Black"/>
                <a:ea typeface="Poppins Black"/>
                <a:cs typeface="Poppins Black"/>
                <a:sym typeface="Poppins Black"/>
              </a:rPr>
              <a:t>Influencer</a:t>
            </a:r>
            <a:r>
              <a:rPr lang="en-US" sz="2500" b="0" i="0" u="none" strike="noStrike" cap="none">
                <a:solidFill>
                  <a:srgbClr val="000000"/>
                </a:solidFill>
                <a:latin typeface="Poppins Black"/>
                <a:ea typeface="Poppins Black"/>
                <a:cs typeface="Poppins Black"/>
                <a:sym typeface="Poppins Black"/>
              </a:rPr>
              <a:t>. </a:t>
            </a:r>
            <a:endParaRPr sz="2500" b="0" i="0" u="none" strike="noStrike" cap="none">
              <a:solidFill>
                <a:srgbClr val="000000"/>
              </a:solidFill>
              <a:latin typeface="Poppins Black"/>
              <a:ea typeface="Poppins Black"/>
              <a:cs typeface="Poppins Black"/>
              <a:sym typeface="Poppins Black"/>
            </a:endParaRPr>
          </a:p>
          <a:p>
            <a:pPr marL="0" marR="0" lvl="0" indent="0" algn="l" rtl="0">
              <a:lnSpc>
                <a:spcPct val="115000"/>
              </a:lnSpc>
              <a:spcBef>
                <a:spcPts val="0"/>
              </a:spcBef>
              <a:spcAft>
                <a:spcPts val="0"/>
              </a:spcAft>
              <a:buClr>
                <a:srgbClr val="000000"/>
              </a:buClr>
              <a:buSzPts val="2300"/>
              <a:buFont typeface="Arial"/>
              <a:buNone/>
            </a:pPr>
            <a:endParaRPr sz="2500" b="0" i="0" u="none" strike="noStrike" cap="none">
              <a:solidFill>
                <a:srgbClr val="000000"/>
              </a:solidFill>
              <a:latin typeface="Poppins Black"/>
              <a:ea typeface="Poppins Black"/>
              <a:cs typeface="Poppins Black"/>
              <a:sym typeface="Poppins Black"/>
            </a:endParaRPr>
          </a:p>
          <a:p>
            <a:pPr marL="0" marR="0" lvl="0" indent="0" algn="l" rtl="0">
              <a:lnSpc>
                <a:spcPct val="150000"/>
              </a:lnSpc>
              <a:spcBef>
                <a:spcPts val="0"/>
              </a:spcBef>
              <a:spcAft>
                <a:spcPts val="0"/>
              </a:spcAft>
              <a:buClr>
                <a:srgbClr val="000000"/>
              </a:buClr>
              <a:buSzPts val="2300"/>
              <a:buFont typeface="Arial"/>
              <a:buNone/>
            </a:pPr>
            <a:r>
              <a:rPr lang="en-US" sz="2000" b="0" i="0" u="none" strike="noStrike" cap="none">
                <a:solidFill>
                  <a:srgbClr val="000000"/>
                </a:solidFill>
                <a:latin typeface="Poppins"/>
                <a:ea typeface="Poppins"/>
                <a:cs typeface="Poppins"/>
                <a:sym typeface="Poppins"/>
              </a:rPr>
              <a:t>Gambaran persona ini dapat membantu tim yang sedang mengembangkan fitur seperti sosial media. Misalnya:</a:t>
            </a:r>
            <a:endParaRPr sz="2000" b="0" i="1" u="none" strike="noStrike" cap="none">
              <a:solidFill>
                <a:srgbClr val="000000"/>
              </a:solidFill>
              <a:latin typeface="Poppins"/>
              <a:ea typeface="Poppins"/>
              <a:cs typeface="Poppins"/>
              <a:sym typeface="Poppins"/>
            </a:endParaRPr>
          </a:p>
        </p:txBody>
      </p:sp>
      <p:pic>
        <p:nvPicPr>
          <p:cNvPr id="669" name="Google Shape;669;p16"/>
          <p:cNvPicPr preferRelativeResize="0"/>
          <p:nvPr/>
        </p:nvPicPr>
        <p:blipFill rotWithShape="1">
          <a:blip r:embed="rId3">
            <a:alphaModFix/>
          </a:blip>
          <a:srcRect l="6471" t="6235"/>
          <a:stretch/>
        </p:blipFill>
        <p:spPr>
          <a:xfrm>
            <a:off x="678275" y="1884075"/>
            <a:ext cx="10380851" cy="5991324"/>
          </a:xfrm>
          <a:prstGeom prst="rect">
            <a:avLst/>
          </a:prstGeom>
          <a:noFill/>
          <a:ln>
            <a:noFill/>
          </a:ln>
        </p:spPr>
      </p:pic>
      <p:sp>
        <p:nvSpPr>
          <p:cNvPr id="670" name="Google Shape;670;p16"/>
          <p:cNvSpPr txBox="1"/>
          <p:nvPr/>
        </p:nvSpPr>
        <p:spPr>
          <a:xfrm>
            <a:off x="11756575" y="4938750"/>
            <a:ext cx="6368100" cy="9543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Menyediakan fitur search event &amp; filter berdasarkan harga masuk. </a:t>
            </a:r>
            <a:endParaRPr sz="1400" b="0" i="0" u="none" strike="noStrike" cap="none">
              <a:solidFill>
                <a:srgbClr val="000000"/>
              </a:solidFill>
              <a:latin typeface="Arial"/>
              <a:ea typeface="Arial"/>
              <a:cs typeface="Arial"/>
              <a:sym typeface="Arial"/>
            </a:endParaRPr>
          </a:p>
        </p:txBody>
      </p:sp>
      <p:sp>
        <p:nvSpPr>
          <p:cNvPr id="671" name="Google Shape;671;p16"/>
          <p:cNvSpPr txBox="1"/>
          <p:nvPr/>
        </p:nvSpPr>
        <p:spPr>
          <a:xfrm>
            <a:off x="11778725" y="6161700"/>
            <a:ext cx="6186000" cy="18777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Mengembangkan algoritma untuk merekomendasikan konten-konten menarik atau event dengan harga </a:t>
            </a:r>
            <a:r>
              <a:rPr lang="en-US" sz="2000" b="0" i="1" u="none" strike="noStrike" cap="none">
                <a:solidFill>
                  <a:schemeClr val="dk1"/>
                </a:solidFill>
                <a:latin typeface="Poppins"/>
                <a:ea typeface="Poppins"/>
                <a:cs typeface="Poppins"/>
                <a:sym typeface="Poppins"/>
              </a:rPr>
              <a:t>affordable</a:t>
            </a:r>
            <a:r>
              <a:rPr lang="en-US" sz="2000" b="0" i="0" u="none" strike="noStrike" cap="none">
                <a:solidFill>
                  <a:schemeClr val="dk1"/>
                </a:solidFill>
                <a:latin typeface="Poppins"/>
                <a:ea typeface="Poppins"/>
                <a:cs typeface="Poppins"/>
                <a:sym typeface="Poppins"/>
              </a:rPr>
              <a:t> bagi pengguna tipe influencer.</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7"/>
          <p:cNvSpPr txBox="1"/>
          <p:nvPr/>
        </p:nvSpPr>
        <p:spPr>
          <a:xfrm>
            <a:off x="5779961" y="510206"/>
            <a:ext cx="4779000" cy="13083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8499" b="0" i="0" u="sng" strike="noStrike" cap="none">
                <a:solidFill>
                  <a:srgbClr val="B7B7B7"/>
                </a:solidFill>
                <a:latin typeface="Poppins Black"/>
                <a:ea typeface="Poppins Black"/>
                <a:cs typeface="Poppins Black"/>
                <a:sym typeface="Poppins Black"/>
              </a:rPr>
              <a:t>Outline</a:t>
            </a:r>
            <a:endParaRPr sz="1400" b="0" i="0" u="sng" strike="noStrike" cap="none">
              <a:solidFill>
                <a:srgbClr val="B7B7B7"/>
              </a:solidFill>
              <a:latin typeface="Poppins Black"/>
              <a:ea typeface="Poppins Black"/>
              <a:cs typeface="Poppins Black"/>
              <a:sym typeface="Poppins Black"/>
            </a:endParaRPr>
          </a:p>
        </p:txBody>
      </p:sp>
      <p:sp>
        <p:nvSpPr>
          <p:cNvPr id="677" name="Google Shape;677;p17"/>
          <p:cNvSpPr txBox="1"/>
          <p:nvPr/>
        </p:nvSpPr>
        <p:spPr>
          <a:xfrm>
            <a:off x="2012770" y="2861850"/>
            <a:ext cx="71313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itu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678" name="Google Shape;678;p17"/>
          <p:cNvSpPr txBox="1"/>
          <p:nvPr/>
        </p:nvSpPr>
        <p:spPr>
          <a:xfrm>
            <a:off x="2012775" y="4128000"/>
            <a:ext cx="119859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kegunaan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679" name="Google Shape;679;p17"/>
          <p:cNvSpPr txBox="1"/>
          <p:nvPr/>
        </p:nvSpPr>
        <p:spPr>
          <a:xfrm>
            <a:off x="2012774" y="5432575"/>
            <a:ext cx="132105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Sejarah &amp; 4 Perspektif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680" name="Google Shape;680;p17"/>
          <p:cNvSpPr txBox="1"/>
          <p:nvPr/>
        </p:nvSpPr>
        <p:spPr>
          <a:xfrm>
            <a:off x="2012774" y="6737725"/>
            <a:ext cx="160554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8499"/>
              <a:buFont typeface="Arial"/>
              <a:buNone/>
            </a:pPr>
            <a:r>
              <a:rPr lang="en-US" sz="2500" b="0" i="0" u="none" strike="noStrike" cap="none">
                <a:solidFill>
                  <a:srgbClr val="1A1A1A"/>
                </a:solidFill>
                <a:latin typeface="Poppins Black"/>
                <a:ea typeface="Poppins Black"/>
                <a:cs typeface="Poppins Black"/>
                <a:sym typeface="Poppins Black"/>
              </a:rPr>
              <a:t>Bagaimana cara membuat </a:t>
            </a:r>
            <a:r>
              <a:rPr lang="en-US" sz="2500" b="0" i="1" u="none" strike="noStrike" cap="none">
                <a:solidFill>
                  <a:srgbClr val="1A1A1A"/>
                </a:solidFill>
                <a:latin typeface="Poppins Black"/>
                <a:ea typeface="Poppins Black"/>
                <a:cs typeface="Poppins Black"/>
                <a:sym typeface="Poppins Black"/>
              </a:rPr>
              <a:t>User Persona? </a:t>
            </a:r>
            <a:endParaRPr sz="2500" b="0" i="1" u="none" strike="noStrike" cap="none">
              <a:solidFill>
                <a:srgbClr val="1A1A1A"/>
              </a:solidFill>
              <a:latin typeface="Poppins Black"/>
              <a:ea typeface="Poppins Black"/>
              <a:cs typeface="Poppins Black"/>
              <a:sym typeface="Poppins Black"/>
            </a:endParaRPr>
          </a:p>
        </p:txBody>
      </p:sp>
      <p:grpSp>
        <p:nvGrpSpPr>
          <p:cNvPr id="681" name="Google Shape;681;p17"/>
          <p:cNvGrpSpPr/>
          <p:nvPr/>
        </p:nvGrpSpPr>
        <p:grpSpPr>
          <a:xfrm>
            <a:off x="1272915" y="2788469"/>
            <a:ext cx="551514" cy="531666"/>
            <a:chOff x="4464775" y="3806475"/>
            <a:chExt cx="477625" cy="481800"/>
          </a:xfrm>
        </p:grpSpPr>
        <p:sp>
          <p:nvSpPr>
            <p:cNvPr id="682" name="Google Shape;682;p1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83" name="Google Shape;683;p1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84" name="Google Shape;684;p1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85" name="Google Shape;685;p1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86" name="Google Shape;686;p1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87" name="Google Shape;687;p1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688" name="Google Shape;688;p17"/>
          <p:cNvGrpSpPr/>
          <p:nvPr/>
        </p:nvGrpSpPr>
        <p:grpSpPr>
          <a:xfrm>
            <a:off x="1272915" y="4054619"/>
            <a:ext cx="551514" cy="531666"/>
            <a:chOff x="4464775" y="3806475"/>
            <a:chExt cx="477625" cy="481800"/>
          </a:xfrm>
        </p:grpSpPr>
        <p:sp>
          <p:nvSpPr>
            <p:cNvPr id="689" name="Google Shape;689;p1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0" name="Google Shape;690;p1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1" name="Google Shape;691;p1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2" name="Google Shape;692;p1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3" name="Google Shape;693;p1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4" name="Google Shape;694;p1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695" name="Google Shape;695;p17"/>
          <p:cNvGrpSpPr/>
          <p:nvPr/>
        </p:nvGrpSpPr>
        <p:grpSpPr>
          <a:xfrm>
            <a:off x="1272915" y="5359194"/>
            <a:ext cx="551514" cy="531666"/>
            <a:chOff x="4464775" y="3806475"/>
            <a:chExt cx="477625" cy="481800"/>
          </a:xfrm>
        </p:grpSpPr>
        <p:sp>
          <p:nvSpPr>
            <p:cNvPr id="696" name="Google Shape;696;p1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7" name="Google Shape;697;p1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8" name="Google Shape;698;p1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699" name="Google Shape;699;p1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0" name="Google Shape;700;p1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1" name="Google Shape;701;p1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702" name="Google Shape;702;p17"/>
          <p:cNvGrpSpPr/>
          <p:nvPr/>
        </p:nvGrpSpPr>
        <p:grpSpPr>
          <a:xfrm>
            <a:off x="1272915" y="6663769"/>
            <a:ext cx="551514" cy="531666"/>
            <a:chOff x="4464775" y="3806475"/>
            <a:chExt cx="477625" cy="481800"/>
          </a:xfrm>
        </p:grpSpPr>
        <p:sp>
          <p:nvSpPr>
            <p:cNvPr id="703" name="Google Shape;703;p1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4" name="Google Shape;704;p1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5" name="Google Shape;705;p1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6" name="Google Shape;706;p1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7" name="Google Shape;707;p1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708" name="Google Shape;708;p1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18"/>
          <p:cNvPicPr preferRelativeResize="0"/>
          <p:nvPr/>
        </p:nvPicPr>
        <p:blipFill rotWithShape="1">
          <a:blip r:embed="rId3">
            <a:alphaModFix/>
          </a:blip>
          <a:srcRect/>
          <a:stretch/>
        </p:blipFill>
        <p:spPr>
          <a:xfrm>
            <a:off x="2212488" y="2550275"/>
            <a:ext cx="2701300" cy="2701300"/>
          </a:xfrm>
          <a:prstGeom prst="rect">
            <a:avLst/>
          </a:prstGeom>
          <a:noFill/>
          <a:ln>
            <a:noFill/>
          </a:ln>
        </p:spPr>
      </p:pic>
      <p:sp>
        <p:nvSpPr>
          <p:cNvPr id="714" name="Google Shape;714;p18"/>
          <p:cNvSpPr txBox="1"/>
          <p:nvPr/>
        </p:nvSpPr>
        <p:spPr>
          <a:xfrm>
            <a:off x="1078900" y="5708775"/>
            <a:ext cx="1626000" cy="846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Data collection </a:t>
            </a:r>
            <a:endParaRPr sz="2000" b="0" i="1" u="none" strike="noStrike" cap="none">
              <a:solidFill>
                <a:schemeClr val="dk1"/>
              </a:solidFill>
              <a:latin typeface="Poppins Black"/>
              <a:ea typeface="Poppins Black"/>
              <a:cs typeface="Poppins Black"/>
              <a:sym typeface="Poppins Black"/>
            </a:endParaRPr>
          </a:p>
        </p:txBody>
      </p:sp>
      <p:grpSp>
        <p:nvGrpSpPr>
          <p:cNvPr id="715" name="Google Shape;715;p18"/>
          <p:cNvGrpSpPr/>
          <p:nvPr/>
        </p:nvGrpSpPr>
        <p:grpSpPr>
          <a:xfrm>
            <a:off x="2509100" y="6132075"/>
            <a:ext cx="1626000" cy="1116200"/>
            <a:chOff x="2509100" y="6132075"/>
            <a:chExt cx="1626000" cy="1116200"/>
          </a:xfrm>
        </p:grpSpPr>
        <p:sp>
          <p:nvSpPr>
            <p:cNvPr id="716" name="Google Shape;716;p18"/>
            <p:cNvSpPr txBox="1"/>
            <p:nvPr/>
          </p:nvSpPr>
          <p:spPr>
            <a:xfrm>
              <a:off x="2509100" y="6755675"/>
              <a:ext cx="1626000" cy="492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Analyse</a:t>
              </a:r>
              <a:endParaRPr sz="1400" b="0" i="0" u="none" strike="noStrike" cap="none">
                <a:solidFill>
                  <a:srgbClr val="000000"/>
                </a:solidFill>
                <a:latin typeface="Arial"/>
                <a:ea typeface="Arial"/>
                <a:cs typeface="Arial"/>
                <a:sym typeface="Arial"/>
              </a:endParaRPr>
            </a:p>
          </p:txBody>
        </p:sp>
        <p:cxnSp>
          <p:nvCxnSpPr>
            <p:cNvPr id="717" name="Google Shape;717;p18"/>
            <p:cNvCxnSpPr>
              <a:stCxn id="714" idx="3"/>
            </p:cNvCxnSpPr>
            <p:nvPr/>
          </p:nvCxnSpPr>
          <p:spPr>
            <a:xfrm>
              <a:off x="2704900" y="6132075"/>
              <a:ext cx="464700" cy="547500"/>
            </a:xfrm>
            <a:prstGeom prst="curvedConnector2">
              <a:avLst/>
            </a:prstGeom>
            <a:noFill/>
            <a:ln w="19050" cap="flat" cmpd="sng">
              <a:solidFill>
                <a:srgbClr val="000000"/>
              </a:solidFill>
              <a:prstDash val="dash"/>
              <a:round/>
              <a:headEnd type="none" w="sm" len="sm"/>
              <a:tailEnd type="triangle" w="med" len="med"/>
            </a:ln>
          </p:spPr>
        </p:cxnSp>
      </p:grpSp>
      <p:grpSp>
        <p:nvGrpSpPr>
          <p:cNvPr id="718" name="Google Shape;718;p18"/>
          <p:cNvGrpSpPr/>
          <p:nvPr/>
        </p:nvGrpSpPr>
        <p:grpSpPr>
          <a:xfrm>
            <a:off x="3621225" y="7001975"/>
            <a:ext cx="2131500" cy="1470250"/>
            <a:chOff x="3621225" y="7001975"/>
            <a:chExt cx="2131500" cy="1470250"/>
          </a:xfrm>
        </p:grpSpPr>
        <p:sp>
          <p:nvSpPr>
            <p:cNvPr id="719" name="Google Shape;719;p18"/>
            <p:cNvSpPr txBox="1"/>
            <p:nvPr/>
          </p:nvSpPr>
          <p:spPr>
            <a:xfrm>
              <a:off x="3621225" y="7625625"/>
              <a:ext cx="2131500" cy="846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Generate </a:t>
              </a:r>
              <a:endParaRPr sz="2000" b="0" i="0" u="none" strike="noStrike" cap="none">
                <a:solidFill>
                  <a:schemeClr val="dk1"/>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user persona.</a:t>
              </a:r>
              <a:endParaRPr sz="1400" b="0" i="0" u="none" strike="noStrike" cap="none">
                <a:solidFill>
                  <a:srgbClr val="000000"/>
                </a:solidFill>
                <a:latin typeface="Arial"/>
                <a:ea typeface="Arial"/>
                <a:cs typeface="Arial"/>
                <a:sym typeface="Arial"/>
              </a:endParaRPr>
            </a:p>
          </p:txBody>
        </p:sp>
        <p:cxnSp>
          <p:nvCxnSpPr>
            <p:cNvPr id="720" name="Google Shape;720;p18"/>
            <p:cNvCxnSpPr>
              <a:stCxn id="716" idx="3"/>
              <a:endCxn id="719" idx="0"/>
            </p:cNvCxnSpPr>
            <p:nvPr/>
          </p:nvCxnSpPr>
          <p:spPr>
            <a:xfrm>
              <a:off x="4135100" y="7001975"/>
              <a:ext cx="552000" cy="623700"/>
            </a:xfrm>
            <a:prstGeom prst="curvedConnector2">
              <a:avLst/>
            </a:prstGeom>
            <a:noFill/>
            <a:ln w="19050" cap="flat" cmpd="sng">
              <a:solidFill>
                <a:srgbClr val="000000"/>
              </a:solidFill>
              <a:prstDash val="dash"/>
              <a:round/>
              <a:headEnd type="none" w="sm" len="sm"/>
              <a:tailEnd type="triangle" w="med" len="med"/>
            </a:ln>
          </p:spPr>
        </p:cxnSp>
      </p:grpSp>
      <p:sp>
        <p:nvSpPr>
          <p:cNvPr id="721" name="Google Shape;721;p18"/>
          <p:cNvSpPr txBox="1"/>
          <p:nvPr/>
        </p:nvSpPr>
        <p:spPr>
          <a:xfrm>
            <a:off x="7447402" y="1287000"/>
            <a:ext cx="395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1" u="none" strike="noStrike" cap="none">
                <a:solidFill>
                  <a:schemeClr val="dk1"/>
                </a:solidFill>
                <a:latin typeface="Poppins Black"/>
                <a:ea typeface="Poppins Black"/>
                <a:cs typeface="Poppins Black"/>
                <a:sym typeface="Poppins Black"/>
              </a:rPr>
              <a:t>Mixed method</a:t>
            </a:r>
            <a:endParaRPr sz="1400" b="0" i="1" u="none" strike="noStrike" cap="none">
              <a:solidFill>
                <a:srgbClr val="000000"/>
              </a:solidFill>
              <a:latin typeface="Arial"/>
              <a:ea typeface="Arial"/>
              <a:cs typeface="Arial"/>
              <a:sym typeface="Arial"/>
            </a:endParaRPr>
          </a:p>
        </p:txBody>
      </p:sp>
      <p:sp>
        <p:nvSpPr>
          <p:cNvPr id="722" name="Google Shape;722;p18"/>
          <p:cNvSpPr txBox="1"/>
          <p:nvPr/>
        </p:nvSpPr>
        <p:spPr>
          <a:xfrm>
            <a:off x="7464600" y="1660325"/>
            <a:ext cx="9393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Menggabungkan pendekatan kualitatif &amp; kualitatif. Umumnya lakukan riset kualitatif terlebih dahulu untuk identifikasi atribut dan membangun temuan awal terkait user persona. Kemudian lakukan survey kuantitatif untuk memvalidasi ke sampling yang lebih luas.</a:t>
            </a:r>
            <a:endParaRPr sz="1800" b="0" i="0" u="none" strike="noStrike" cap="none">
              <a:solidFill>
                <a:schemeClr val="dk1"/>
              </a:solidFill>
              <a:latin typeface="Poppins"/>
              <a:ea typeface="Poppins"/>
              <a:cs typeface="Poppins"/>
              <a:sym typeface="Poppins"/>
            </a:endParaRPr>
          </a:p>
          <a:p>
            <a:pPr marL="0" marR="0" lvl="0" indent="0" algn="l" rtl="0">
              <a:lnSpc>
                <a:spcPct val="13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Metode ini sangat komprehensif, namun memakan waktu yang cukup lama.</a:t>
            </a:r>
            <a:endParaRPr sz="1800" b="0" i="0" u="none" strike="noStrike" cap="none">
              <a:solidFill>
                <a:schemeClr val="dk1"/>
              </a:solidFill>
              <a:latin typeface="Poppins"/>
              <a:ea typeface="Poppins"/>
              <a:cs typeface="Poppins"/>
              <a:sym typeface="Poppins"/>
            </a:endParaRPr>
          </a:p>
        </p:txBody>
      </p:sp>
      <p:sp>
        <p:nvSpPr>
          <p:cNvPr id="723" name="Google Shape;723;p18"/>
          <p:cNvSpPr txBox="1"/>
          <p:nvPr/>
        </p:nvSpPr>
        <p:spPr>
          <a:xfrm>
            <a:off x="7430197" y="4569137"/>
            <a:ext cx="395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1" u="none" strike="noStrike" cap="none">
                <a:solidFill>
                  <a:schemeClr val="dk1"/>
                </a:solidFill>
                <a:latin typeface="Poppins Black"/>
                <a:ea typeface="Poppins Black"/>
                <a:cs typeface="Poppins Black"/>
                <a:sym typeface="Poppins Black"/>
              </a:rPr>
              <a:t>Qualitative  method</a:t>
            </a:r>
            <a:endParaRPr sz="1400" b="0" i="1" u="none" strike="noStrike" cap="none">
              <a:solidFill>
                <a:srgbClr val="000000"/>
              </a:solidFill>
              <a:latin typeface="Arial"/>
              <a:ea typeface="Arial"/>
              <a:cs typeface="Arial"/>
              <a:sym typeface="Arial"/>
            </a:endParaRPr>
          </a:p>
        </p:txBody>
      </p:sp>
      <p:sp>
        <p:nvSpPr>
          <p:cNvPr id="724" name="Google Shape;724;p18"/>
          <p:cNvSpPr txBox="1"/>
          <p:nvPr/>
        </p:nvSpPr>
        <p:spPr>
          <a:xfrm>
            <a:off x="7447398" y="4961380"/>
            <a:ext cx="9393600" cy="82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Kumpulkan data dengan menggunakan metode kualitatif (interview), lalu analisisis secara tematik untuk membangun </a:t>
            </a:r>
            <a:r>
              <a:rPr lang="en-US" sz="1800" b="0" i="1" u="none" strike="noStrike" cap="none">
                <a:solidFill>
                  <a:schemeClr val="dk1"/>
                </a:solidFill>
                <a:latin typeface="Poppins"/>
                <a:ea typeface="Poppins"/>
                <a:cs typeface="Poppins"/>
                <a:sym typeface="Poppins"/>
              </a:rPr>
              <a:t>user persona</a:t>
            </a:r>
            <a:r>
              <a:rPr lang="en-US" sz="1800" b="0" i="0" u="none" strike="noStrike" cap="none">
                <a:solidFill>
                  <a:schemeClr val="dk1"/>
                </a:solidFill>
                <a:latin typeface="Poppins"/>
                <a:ea typeface="Poppins"/>
                <a:cs typeface="Poppins"/>
                <a:sym typeface="Poppins"/>
              </a:rPr>
              <a:t>.  </a:t>
            </a:r>
            <a:endParaRPr sz="1800" b="0" i="0" u="none" strike="noStrike" cap="none">
              <a:solidFill>
                <a:schemeClr val="dk1"/>
              </a:solidFill>
              <a:latin typeface="Poppins"/>
              <a:ea typeface="Poppins"/>
              <a:cs typeface="Poppins"/>
              <a:sym typeface="Poppins"/>
            </a:endParaRPr>
          </a:p>
        </p:txBody>
      </p:sp>
      <p:sp>
        <p:nvSpPr>
          <p:cNvPr id="725" name="Google Shape;725;p18"/>
          <p:cNvSpPr txBox="1"/>
          <p:nvPr/>
        </p:nvSpPr>
        <p:spPr>
          <a:xfrm>
            <a:off x="7447400" y="6527175"/>
            <a:ext cx="45609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1" u="none" strike="noStrike" cap="none">
                <a:solidFill>
                  <a:schemeClr val="dk1"/>
                </a:solidFill>
                <a:latin typeface="Poppins Black"/>
                <a:ea typeface="Poppins Black"/>
                <a:cs typeface="Poppins Black"/>
                <a:sym typeface="Poppins Black"/>
              </a:rPr>
              <a:t>The Quick, lean “proto” method </a:t>
            </a:r>
            <a:endParaRPr sz="1400" b="0" i="1" u="none" strike="noStrike" cap="none">
              <a:solidFill>
                <a:srgbClr val="000000"/>
              </a:solidFill>
              <a:latin typeface="Arial"/>
              <a:ea typeface="Arial"/>
              <a:cs typeface="Arial"/>
              <a:sym typeface="Arial"/>
            </a:endParaRPr>
          </a:p>
        </p:txBody>
      </p:sp>
      <p:sp>
        <p:nvSpPr>
          <p:cNvPr id="726" name="Google Shape;726;p18"/>
          <p:cNvSpPr txBox="1"/>
          <p:nvPr/>
        </p:nvSpPr>
        <p:spPr>
          <a:xfrm>
            <a:off x="7464600" y="6925775"/>
            <a:ext cx="93936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Metode ini membangun </a:t>
            </a:r>
            <a:r>
              <a:rPr lang="en-US" sz="1800" b="0" i="1" u="none" strike="noStrike" cap="none">
                <a:solidFill>
                  <a:schemeClr val="dk1"/>
                </a:solidFill>
                <a:latin typeface="Poppins"/>
                <a:ea typeface="Poppins"/>
                <a:cs typeface="Poppins"/>
                <a:sym typeface="Poppins"/>
              </a:rPr>
              <a:t>user persona</a:t>
            </a:r>
            <a:r>
              <a:rPr lang="en-US" sz="1800" b="0" i="0" u="none" strike="noStrike" cap="none">
                <a:solidFill>
                  <a:schemeClr val="dk1"/>
                </a:solidFill>
                <a:latin typeface="Poppins"/>
                <a:ea typeface="Poppins"/>
                <a:cs typeface="Poppins"/>
                <a:sym typeface="Poppins"/>
              </a:rPr>
              <a:t> berdasarkan pengetahuan umum terkait target pengguna. Sumber yang digunakan bisa beragam seperti asumsi/ pengalaman pribadi, artikel, informasi dari riset sebelumnya, dll. </a:t>
            </a:r>
            <a:endParaRPr sz="1800" b="0" i="0" u="none" strike="noStrike" cap="none">
              <a:solidFill>
                <a:schemeClr val="dk1"/>
              </a:solidFill>
              <a:latin typeface="Poppins"/>
              <a:ea typeface="Poppins"/>
              <a:cs typeface="Poppins"/>
              <a:sym typeface="Poppins"/>
            </a:endParaRPr>
          </a:p>
        </p:txBody>
      </p:sp>
      <p:sp>
        <p:nvSpPr>
          <p:cNvPr id="727" name="Google Shape;727;p18"/>
          <p:cNvSpPr txBox="1"/>
          <p:nvPr/>
        </p:nvSpPr>
        <p:spPr>
          <a:xfrm>
            <a:off x="1221350" y="1779600"/>
            <a:ext cx="4696200" cy="945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chemeClr val="dk1"/>
                </a:solidFill>
                <a:latin typeface="Poppins Black"/>
                <a:ea typeface="Poppins Black"/>
                <a:cs typeface="Poppins Black"/>
                <a:sym typeface="Poppins Black"/>
              </a:rPr>
              <a:t>Metode umum dalam membangun </a:t>
            </a:r>
            <a:r>
              <a:rPr lang="en-US" sz="2300" b="0" i="1" u="none" strike="noStrike" cap="none">
                <a:solidFill>
                  <a:schemeClr val="dk1"/>
                </a:solidFill>
                <a:latin typeface="Poppins Black"/>
                <a:ea typeface="Poppins Black"/>
                <a:cs typeface="Poppins Black"/>
                <a:sym typeface="Poppins Black"/>
              </a:rPr>
              <a:t>User persona</a:t>
            </a:r>
            <a:endParaRPr sz="2300" b="0" i="1" u="none" strike="noStrike" cap="none">
              <a:solidFill>
                <a:schemeClr val="dk1"/>
              </a:solidFill>
              <a:latin typeface="Poppins Black"/>
              <a:ea typeface="Poppins Black"/>
              <a:cs typeface="Poppins Black"/>
              <a:sym typeface="Poppins Black"/>
            </a:endParaRPr>
          </a:p>
        </p:txBody>
      </p:sp>
      <p:sp>
        <p:nvSpPr>
          <p:cNvPr id="728" name="Google Shape;728;p18"/>
          <p:cNvSpPr txBox="1"/>
          <p:nvPr/>
        </p:nvSpPr>
        <p:spPr>
          <a:xfrm>
            <a:off x="7430200" y="8351625"/>
            <a:ext cx="93936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Metode ini biasanya dilakukan sebagai </a:t>
            </a:r>
            <a:r>
              <a:rPr lang="en-US" sz="1800" b="0" i="1" u="none" strike="noStrike" cap="none">
                <a:solidFill>
                  <a:schemeClr val="dk1"/>
                </a:solidFill>
                <a:latin typeface="Poppins"/>
                <a:ea typeface="Poppins"/>
                <a:cs typeface="Poppins"/>
                <a:sym typeface="Poppins"/>
              </a:rPr>
              <a:t>brainstorming</a:t>
            </a:r>
            <a:r>
              <a:rPr lang="en-US" sz="1800" b="0" i="0" u="none" strike="noStrike" cap="none">
                <a:solidFill>
                  <a:schemeClr val="dk1"/>
                </a:solidFill>
                <a:latin typeface="Poppins"/>
                <a:ea typeface="Poppins"/>
                <a:cs typeface="Poppins"/>
                <a:sym typeface="Poppins"/>
              </a:rPr>
              <a:t> tim secara internal untuk iterasi produk/fitur, terutama saat dalam keadaan mepet secara </a:t>
            </a:r>
            <a:r>
              <a:rPr lang="en-US" sz="1800" b="0" i="1" u="none" strike="noStrike" cap="none">
                <a:solidFill>
                  <a:schemeClr val="dk1"/>
                </a:solidFill>
                <a:latin typeface="Poppins"/>
                <a:ea typeface="Poppins"/>
                <a:cs typeface="Poppins"/>
                <a:sym typeface="Poppins"/>
              </a:rPr>
              <a:t>timeline</a:t>
            </a:r>
            <a:r>
              <a:rPr lang="en-US" sz="1800" b="0" i="0" u="none" strike="noStrike" cap="none">
                <a:solidFill>
                  <a:schemeClr val="dk1"/>
                </a:solidFill>
                <a:latin typeface="Poppins"/>
                <a:ea typeface="Poppins"/>
                <a:cs typeface="Poppins"/>
                <a:sym typeface="Poppins"/>
              </a:rPr>
              <a:t>. Namun sebaiknya tetap perlu dievaluasi kembali dengan riset setelahnya. </a:t>
            </a:r>
            <a:endParaRPr sz="1800" b="0" i="0" u="none" strike="noStrike" cap="none">
              <a:solidFill>
                <a:schemeClr val="dk1"/>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9"/>
          <p:cNvSpPr txBox="1"/>
          <p:nvPr/>
        </p:nvSpPr>
        <p:spPr>
          <a:xfrm>
            <a:off x="6141225" y="3728050"/>
            <a:ext cx="4231800" cy="492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Analyse</a:t>
            </a:r>
            <a:endParaRPr sz="1400" b="0" i="0" u="none" strike="noStrike" cap="none">
              <a:solidFill>
                <a:srgbClr val="000000"/>
              </a:solidFill>
              <a:latin typeface="Arial"/>
              <a:ea typeface="Arial"/>
              <a:cs typeface="Arial"/>
              <a:sym typeface="Arial"/>
            </a:endParaRPr>
          </a:p>
        </p:txBody>
      </p:sp>
      <p:sp>
        <p:nvSpPr>
          <p:cNvPr id="734" name="Google Shape;734;p19"/>
          <p:cNvSpPr txBox="1"/>
          <p:nvPr/>
        </p:nvSpPr>
        <p:spPr>
          <a:xfrm>
            <a:off x="12120777" y="4720200"/>
            <a:ext cx="3791400" cy="846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Generate </a:t>
            </a:r>
            <a:endParaRPr sz="2000" b="0" i="0" u="none" strike="noStrike" cap="none">
              <a:solidFill>
                <a:schemeClr val="dk1"/>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user persona.</a:t>
            </a:r>
            <a:endParaRPr sz="1400" b="0" i="0" u="none" strike="noStrike" cap="none">
              <a:solidFill>
                <a:srgbClr val="000000"/>
              </a:solidFill>
              <a:latin typeface="Arial"/>
              <a:ea typeface="Arial"/>
              <a:cs typeface="Arial"/>
              <a:sym typeface="Arial"/>
            </a:endParaRPr>
          </a:p>
        </p:txBody>
      </p:sp>
      <p:sp>
        <p:nvSpPr>
          <p:cNvPr id="735" name="Google Shape;735;p19"/>
          <p:cNvSpPr txBox="1"/>
          <p:nvPr/>
        </p:nvSpPr>
        <p:spPr>
          <a:xfrm>
            <a:off x="1008125" y="2354300"/>
            <a:ext cx="3791400" cy="492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Data collection </a:t>
            </a:r>
            <a:endParaRPr sz="2000" b="0" i="1" u="none" strike="noStrike" cap="none">
              <a:solidFill>
                <a:schemeClr val="dk1"/>
              </a:solidFill>
              <a:latin typeface="Poppins Black"/>
              <a:ea typeface="Poppins Black"/>
              <a:cs typeface="Poppins Black"/>
              <a:sym typeface="Poppins Black"/>
            </a:endParaRPr>
          </a:p>
        </p:txBody>
      </p:sp>
      <p:cxnSp>
        <p:nvCxnSpPr>
          <p:cNvPr id="736" name="Google Shape;736;p19"/>
          <p:cNvCxnSpPr>
            <a:stCxn id="735" idx="3"/>
            <a:endCxn id="733" idx="1"/>
          </p:cNvCxnSpPr>
          <p:nvPr/>
        </p:nvCxnSpPr>
        <p:spPr>
          <a:xfrm>
            <a:off x="4799525" y="2600600"/>
            <a:ext cx="1341600" cy="1373700"/>
          </a:xfrm>
          <a:prstGeom prst="curvedConnector3">
            <a:avLst>
              <a:gd name="adj1" fmla="val 50004"/>
            </a:avLst>
          </a:prstGeom>
          <a:noFill/>
          <a:ln w="19050" cap="flat" cmpd="sng">
            <a:solidFill>
              <a:srgbClr val="000000"/>
            </a:solidFill>
            <a:prstDash val="dash"/>
            <a:round/>
            <a:headEnd type="none" w="sm" len="sm"/>
            <a:tailEnd type="triangle" w="med" len="med"/>
          </a:ln>
        </p:spPr>
      </p:cxnSp>
      <p:cxnSp>
        <p:nvCxnSpPr>
          <p:cNvPr id="737" name="Google Shape;737;p19"/>
          <p:cNvCxnSpPr>
            <a:stCxn id="733" idx="3"/>
            <a:endCxn id="734" idx="1"/>
          </p:cNvCxnSpPr>
          <p:nvPr/>
        </p:nvCxnSpPr>
        <p:spPr>
          <a:xfrm>
            <a:off x="10373025" y="3974350"/>
            <a:ext cx="1747800" cy="1169100"/>
          </a:xfrm>
          <a:prstGeom prst="curvedConnector3">
            <a:avLst>
              <a:gd name="adj1" fmla="val 49999"/>
            </a:avLst>
          </a:prstGeom>
          <a:noFill/>
          <a:ln w="19050" cap="flat" cmpd="sng">
            <a:solidFill>
              <a:srgbClr val="000000"/>
            </a:solidFill>
            <a:prstDash val="dash"/>
            <a:round/>
            <a:headEnd type="none" w="sm" len="sm"/>
            <a:tailEnd type="triangle" w="med" len="med"/>
          </a:ln>
        </p:spPr>
      </p:cxnSp>
      <p:sp>
        <p:nvSpPr>
          <p:cNvPr id="738" name="Google Shape;738;p19"/>
          <p:cNvSpPr txBox="1"/>
          <p:nvPr/>
        </p:nvSpPr>
        <p:spPr>
          <a:xfrm>
            <a:off x="6141230" y="4442400"/>
            <a:ext cx="4231800" cy="12006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Pada tahap ini kita bisa menggunakan </a:t>
            </a:r>
            <a:r>
              <a:rPr lang="en-US" sz="2000" b="0" i="1" u="none" strike="noStrike" cap="none">
                <a:solidFill>
                  <a:schemeClr val="dk1"/>
                </a:solidFill>
                <a:latin typeface="Poppins Black"/>
                <a:ea typeface="Poppins Black"/>
                <a:cs typeface="Poppins Black"/>
                <a:sym typeface="Poppins Black"/>
              </a:rPr>
              <a:t>Affinity Diagram</a:t>
            </a:r>
            <a:endParaRPr sz="1400" b="1" i="1" u="none" strike="noStrike" cap="none">
              <a:solidFill>
                <a:srgbClr val="000000"/>
              </a:solidFill>
              <a:latin typeface="Arial"/>
              <a:ea typeface="Arial"/>
              <a:cs typeface="Arial"/>
              <a:sym typeface="Arial"/>
            </a:endParaRPr>
          </a:p>
        </p:txBody>
      </p:sp>
      <p:grpSp>
        <p:nvGrpSpPr>
          <p:cNvPr id="739" name="Google Shape;739;p19"/>
          <p:cNvGrpSpPr/>
          <p:nvPr/>
        </p:nvGrpSpPr>
        <p:grpSpPr>
          <a:xfrm>
            <a:off x="4027413" y="6361588"/>
            <a:ext cx="7033617" cy="2885825"/>
            <a:chOff x="4027413" y="6361588"/>
            <a:chExt cx="7033617" cy="2885825"/>
          </a:xfrm>
        </p:grpSpPr>
        <p:pic>
          <p:nvPicPr>
            <p:cNvPr id="740" name="Google Shape;740;p19"/>
            <p:cNvPicPr preferRelativeResize="0"/>
            <p:nvPr/>
          </p:nvPicPr>
          <p:blipFill rotWithShape="1">
            <a:blip r:embed="rId3">
              <a:alphaModFix/>
            </a:blip>
            <a:srcRect/>
            <a:stretch/>
          </p:blipFill>
          <p:spPr>
            <a:xfrm>
              <a:off x="4027413" y="6361588"/>
              <a:ext cx="2885825" cy="2885825"/>
            </a:xfrm>
            <a:prstGeom prst="rect">
              <a:avLst/>
            </a:prstGeom>
            <a:noFill/>
            <a:ln>
              <a:noFill/>
            </a:ln>
          </p:spPr>
        </p:pic>
        <p:sp>
          <p:nvSpPr>
            <p:cNvPr id="741" name="Google Shape;741;p19"/>
            <p:cNvSpPr txBox="1"/>
            <p:nvPr/>
          </p:nvSpPr>
          <p:spPr>
            <a:xfrm>
              <a:off x="6829230" y="7044925"/>
              <a:ext cx="4231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Apa itu </a:t>
              </a:r>
              <a:r>
                <a:rPr lang="en-US" sz="2000" b="0" i="1" u="none" strike="noStrike" cap="none">
                  <a:solidFill>
                    <a:schemeClr val="dk1"/>
                  </a:solidFill>
                  <a:latin typeface="Poppins Black"/>
                  <a:ea typeface="Poppins Black"/>
                  <a:cs typeface="Poppins Black"/>
                  <a:sym typeface="Poppins Black"/>
                </a:rPr>
                <a:t>affinity diagram</a:t>
              </a:r>
              <a:r>
                <a:rPr lang="en-US" sz="2000" b="0" i="0" u="none" strike="noStrike" cap="none">
                  <a:solidFill>
                    <a:schemeClr val="dk1"/>
                  </a:solidFill>
                  <a:latin typeface="Poppins"/>
                  <a:ea typeface="Poppins"/>
                  <a:cs typeface="Poppins"/>
                  <a:sym typeface="Poppins"/>
                </a:rPr>
                <a:t>?</a:t>
              </a:r>
              <a:endParaRPr sz="1400" b="1" i="1"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
          <p:cNvSpPr txBox="1"/>
          <p:nvPr/>
        </p:nvSpPr>
        <p:spPr>
          <a:xfrm>
            <a:off x="5779961" y="510206"/>
            <a:ext cx="4779000" cy="13083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8499" b="0" i="0" u="sng" strike="noStrike" cap="none">
                <a:solidFill>
                  <a:srgbClr val="1A1A1A"/>
                </a:solidFill>
                <a:latin typeface="Poppins Black"/>
                <a:ea typeface="Poppins Black"/>
                <a:cs typeface="Poppins Black"/>
                <a:sym typeface="Poppins Black"/>
              </a:rPr>
              <a:t>Outline</a:t>
            </a:r>
            <a:endParaRPr sz="1400" b="0" i="0" u="sng" strike="noStrike" cap="none">
              <a:solidFill>
                <a:srgbClr val="000000"/>
              </a:solidFill>
              <a:latin typeface="Poppins Black"/>
              <a:ea typeface="Poppins Black"/>
              <a:cs typeface="Poppins Black"/>
              <a:sym typeface="Poppins Black"/>
            </a:endParaRPr>
          </a:p>
        </p:txBody>
      </p:sp>
      <p:sp>
        <p:nvSpPr>
          <p:cNvPr id="405" name="Google Shape;405;p2"/>
          <p:cNvSpPr txBox="1"/>
          <p:nvPr/>
        </p:nvSpPr>
        <p:spPr>
          <a:xfrm>
            <a:off x="2012770" y="2861850"/>
            <a:ext cx="71313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1A1A1A"/>
                </a:solidFill>
                <a:latin typeface="Poppins Black"/>
                <a:ea typeface="Poppins Black"/>
                <a:cs typeface="Poppins Black"/>
                <a:sym typeface="Poppins Black"/>
              </a:rPr>
              <a:t>Apa itu </a:t>
            </a:r>
            <a:r>
              <a:rPr lang="en-US" sz="2500" b="0" i="1" u="none" strike="noStrike" cap="none">
                <a:solidFill>
                  <a:srgbClr val="1A1A1A"/>
                </a:solidFill>
                <a:latin typeface="Poppins Black"/>
                <a:ea typeface="Poppins Black"/>
                <a:cs typeface="Poppins Black"/>
                <a:sym typeface="Poppins Black"/>
              </a:rPr>
              <a:t>User Persona?</a:t>
            </a:r>
            <a:endParaRPr sz="2500" b="0" i="1" u="none" strike="noStrike" cap="none">
              <a:solidFill>
                <a:srgbClr val="000000"/>
              </a:solidFill>
              <a:latin typeface="Poppins Black"/>
              <a:ea typeface="Poppins Black"/>
              <a:cs typeface="Poppins Black"/>
              <a:sym typeface="Poppins Black"/>
            </a:endParaRPr>
          </a:p>
        </p:txBody>
      </p:sp>
      <p:sp>
        <p:nvSpPr>
          <p:cNvPr id="406" name="Google Shape;406;p2"/>
          <p:cNvSpPr txBox="1"/>
          <p:nvPr/>
        </p:nvSpPr>
        <p:spPr>
          <a:xfrm>
            <a:off x="2012775" y="4128000"/>
            <a:ext cx="119859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000000"/>
                </a:solidFill>
                <a:latin typeface="Poppins Black"/>
                <a:ea typeface="Poppins Black"/>
                <a:cs typeface="Poppins Black"/>
                <a:sym typeface="Poppins Black"/>
              </a:rPr>
              <a:t>Apa kegunaan </a:t>
            </a:r>
            <a:r>
              <a:rPr lang="en-US" sz="2500" b="0" i="1" u="none" strike="noStrike" cap="none">
                <a:solidFill>
                  <a:srgbClr val="000000"/>
                </a:solidFill>
                <a:latin typeface="Poppins Black"/>
                <a:ea typeface="Poppins Black"/>
                <a:cs typeface="Poppins Black"/>
                <a:sym typeface="Poppins Black"/>
              </a:rPr>
              <a:t>User Persona?</a:t>
            </a:r>
            <a:endParaRPr sz="2500" b="0" i="1" u="none" strike="noStrike" cap="none">
              <a:solidFill>
                <a:srgbClr val="000000"/>
              </a:solidFill>
              <a:latin typeface="Poppins Black"/>
              <a:ea typeface="Poppins Black"/>
              <a:cs typeface="Poppins Black"/>
              <a:sym typeface="Poppins Black"/>
            </a:endParaRPr>
          </a:p>
        </p:txBody>
      </p:sp>
      <p:sp>
        <p:nvSpPr>
          <p:cNvPr id="407" name="Google Shape;407;p2"/>
          <p:cNvSpPr txBox="1"/>
          <p:nvPr/>
        </p:nvSpPr>
        <p:spPr>
          <a:xfrm>
            <a:off x="2012774" y="5432575"/>
            <a:ext cx="132105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chemeClr val="dk1"/>
              </a:buClr>
              <a:buSzPts val="8499"/>
              <a:buFont typeface="Arial"/>
              <a:buNone/>
            </a:pPr>
            <a:r>
              <a:rPr lang="en-US" sz="2500" b="0" i="0" u="none" strike="noStrike" cap="none">
                <a:solidFill>
                  <a:schemeClr val="dk1"/>
                </a:solidFill>
                <a:latin typeface="Poppins Black"/>
                <a:ea typeface="Poppins Black"/>
                <a:cs typeface="Poppins Black"/>
                <a:sym typeface="Poppins Black"/>
              </a:rPr>
              <a:t>Sejarah &amp; 4 Perspektif </a:t>
            </a:r>
            <a:r>
              <a:rPr lang="en-US" sz="2500" b="0" i="1" u="none" strike="noStrike" cap="none">
                <a:solidFill>
                  <a:schemeClr val="dk1"/>
                </a:solidFill>
                <a:latin typeface="Poppins Black"/>
                <a:ea typeface="Poppins Black"/>
                <a:cs typeface="Poppins Black"/>
                <a:sym typeface="Poppins Black"/>
              </a:rPr>
              <a:t>User Persona</a:t>
            </a:r>
            <a:endParaRPr sz="2500" b="0" i="1" u="none" strike="noStrike" cap="none">
              <a:solidFill>
                <a:srgbClr val="1A1A1A"/>
              </a:solidFill>
              <a:latin typeface="Poppins Black"/>
              <a:ea typeface="Poppins Black"/>
              <a:cs typeface="Poppins Black"/>
              <a:sym typeface="Poppins Black"/>
            </a:endParaRPr>
          </a:p>
        </p:txBody>
      </p:sp>
      <p:sp>
        <p:nvSpPr>
          <p:cNvPr id="408" name="Google Shape;408;p2"/>
          <p:cNvSpPr txBox="1"/>
          <p:nvPr/>
        </p:nvSpPr>
        <p:spPr>
          <a:xfrm>
            <a:off x="2012774" y="6737725"/>
            <a:ext cx="160554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8499"/>
              <a:buFont typeface="Arial"/>
              <a:buNone/>
            </a:pPr>
            <a:r>
              <a:rPr lang="en-US" sz="2500" b="0" i="0" u="none" strike="noStrike" cap="none">
                <a:solidFill>
                  <a:srgbClr val="1A1A1A"/>
                </a:solidFill>
                <a:latin typeface="Poppins Black"/>
                <a:ea typeface="Poppins Black"/>
                <a:cs typeface="Poppins Black"/>
                <a:sym typeface="Poppins Black"/>
              </a:rPr>
              <a:t>Bagaimana cara membuat </a:t>
            </a:r>
            <a:r>
              <a:rPr lang="en-US" sz="2500" b="0" i="1" u="none" strike="noStrike" cap="none">
                <a:solidFill>
                  <a:srgbClr val="1A1A1A"/>
                </a:solidFill>
                <a:latin typeface="Poppins Black"/>
                <a:ea typeface="Poppins Black"/>
                <a:cs typeface="Poppins Black"/>
                <a:sym typeface="Poppins Black"/>
              </a:rPr>
              <a:t>User Persona? </a:t>
            </a:r>
            <a:endParaRPr sz="2500" b="0" i="1" u="none" strike="noStrike" cap="none">
              <a:solidFill>
                <a:srgbClr val="1A1A1A"/>
              </a:solidFill>
              <a:latin typeface="Poppins Black"/>
              <a:ea typeface="Poppins Black"/>
              <a:cs typeface="Poppins Black"/>
              <a:sym typeface="Poppins Black"/>
            </a:endParaRPr>
          </a:p>
        </p:txBody>
      </p:sp>
      <p:grpSp>
        <p:nvGrpSpPr>
          <p:cNvPr id="409" name="Google Shape;409;p2"/>
          <p:cNvGrpSpPr/>
          <p:nvPr/>
        </p:nvGrpSpPr>
        <p:grpSpPr>
          <a:xfrm>
            <a:off x="1272915" y="2788469"/>
            <a:ext cx="551514" cy="531666"/>
            <a:chOff x="4464775" y="3806475"/>
            <a:chExt cx="477625" cy="481800"/>
          </a:xfrm>
        </p:grpSpPr>
        <p:sp>
          <p:nvSpPr>
            <p:cNvPr id="410" name="Google Shape;410;p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1" name="Google Shape;411;p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2" name="Google Shape;412;p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3" name="Google Shape;413;p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4" name="Google Shape;414;p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5" name="Google Shape;415;p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grpSp>
        <p:nvGrpSpPr>
          <p:cNvPr id="416" name="Google Shape;416;p2"/>
          <p:cNvGrpSpPr/>
          <p:nvPr/>
        </p:nvGrpSpPr>
        <p:grpSpPr>
          <a:xfrm>
            <a:off x="1272915" y="4054619"/>
            <a:ext cx="551514" cy="531666"/>
            <a:chOff x="4464775" y="3806475"/>
            <a:chExt cx="477625" cy="481800"/>
          </a:xfrm>
        </p:grpSpPr>
        <p:sp>
          <p:nvSpPr>
            <p:cNvPr id="417" name="Google Shape;417;p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8" name="Google Shape;418;p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19" name="Google Shape;419;p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0" name="Google Shape;420;p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1" name="Google Shape;421;p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2" name="Google Shape;422;p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grpSp>
        <p:nvGrpSpPr>
          <p:cNvPr id="423" name="Google Shape;423;p2"/>
          <p:cNvGrpSpPr/>
          <p:nvPr/>
        </p:nvGrpSpPr>
        <p:grpSpPr>
          <a:xfrm>
            <a:off x="1272915" y="5359194"/>
            <a:ext cx="551514" cy="531666"/>
            <a:chOff x="4464775" y="3806475"/>
            <a:chExt cx="477625" cy="481800"/>
          </a:xfrm>
        </p:grpSpPr>
        <p:sp>
          <p:nvSpPr>
            <p:cNvPr id="424" name="Google Shape;424;p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5" name="Google Shape;425;p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6" name="Google Shape;426;p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7" name="Google Shape;427;p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8" name="Google Shape;428;p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29" name="Google Shape;429;p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grpSp>
        <p:nvGrpSpPr>
          <p:cNvPr id="430" name="Google Shape;430;p2"/>
          <p:cNvGrpSpPr/>
          <p:nvPr/>
        </p:nvGrpSpPr>
        <p:grpSpPr>
          <a:xfrm>
            <a:off x="1272915" y="6663769"/>
            <a:ext cx="551514" cy="531666"/>
            <a:chOff x="4464775" y="3806475"/>
            <a:chExt cx="477625" cy="481800"/>
          </a:xfrm>
        </p:grpSpPr>
        <p:sp>
          <p:nvSpPr>
            <p:cNvPr id="431" name="Google Shape;431;p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32" name="Google Shape;432;p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33" name="Google Shape;433;p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34" name="Google Shape;434;p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35" name="Google Shape;435;p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436" name="Google Shape;436;p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0"/>
          <p:cNvSpPr txBox="1"/>
          <p:nvPr/>
        </p:nvSpPr>
        <p:spPr>
          <a:xfrm>
            <a:off x="6141225" y="2661250"/>
            <a:ext cx="4231800" cy="492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Analyse</a:t>
            </a:r>
            <a:endParaRPr sz="1400" b="0" i="0" u="none" strike="noStrike" cap="none">
              <a:solidFill>
                <a:srgbClr val="CCCCCC"/>
              </a:solidFill>
              <a:latin typeface="Arial"/>
              <a:ea typeface="Arial"/>
              <a:cs typeface="Arial"/>
              <a:sym typeface="Arial"/>
            </a:endParaRPr>
          </a:p>
        </p:txBody>
      </p:sp>
      <p:sp>
        <p:nvSpPr>
          <p:cNvPr id="747" name="Google Shape;747;p20"/>
          <p:cNvSpPr txBox="1"/>
          <p:nvPr/>
        </p:nvSpPr>
        <p:spPr>
          <a:xfrm>
            <a:off x="12120777" y="3653400"/>
            <a:ext cx="3791400" cy="846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Generate </a:t>
            </a:r>
            <a:endParaRPr sz="2000" b="0" i="0" u="none" strike="noStrike" cap="none">
              <a:solidFill>
                <a:srgbClr val="CCCCCC"/>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user persona.</a:t>
            </a:r>
            <a:endParaRPr sz="1400" b="0" i="0" u="none" strike="noStrike" cap="none">
              <a:solidFill>
                <a:srgbClr val="CCCCCC"/>
              </a:solidFill>
              <a:latin typeface="Arial"/>
              <a:ea typeface="Arial"/>
              <a:cs typeface="Arial"/>
              <a:sym typeface="Arial"/>
            </a:endParaRPr>
          </a:p>
        </p:txBody>
      </p:sp>
      <p:sp>
        <p:nvSpPr>
          <p:cNvPr id="748" name="Google Shape;748;p20"/>
          <p:cNvSpPr txBox="1"/>
          <p:nvPr/>
        </p:nvSpPr>
        <p:spPr>
          <a:xfrm>
            <a:off x="1008125" y="1287500"/>
            <a:ext cx="3791400" cy="492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Data collection </a:t>
            </a:r>
            <a:endParaRPr sz="2000" b="0" i="1" u="none" strike="noStrike" cap="none">
              <a:solidFill>
                <a:srgbClr val="CCCCCC"/>
              </a:solidFill>
              <a:latin typeface="Poppins Black"/>
              <a:ea typeface="Poppins Black"/>
              <a:cs typeface="Poppins Black"/>
              <a:sym typeface="Poppins Black"/>
            </a:endParaRPr>
          </a:p>
        </p:txBody>
      </p:sp>
      <p:cxnSp>
        <p:nvCxnSpPr>
          <p:cNvPr id="749" name="Google Shape;749;p20"/>
          <p:cNvCxnSpPr>
            <a:stCxn id="748" idx="3"/>
            <a:endCxn id="746" idx="1"/>
          </p:cNvCxnSpPr>
          <p:nvPr/>
        </p:nvCxnSpPr>
        <p:spPr>
          <a:xfrm>
            <a:off x="4799525" y="1533800"/>
            <a:ext cx="1341600" cy="1373700"/>
          </a:xfrm>
          <a:prstGeom prst="curvedConnector3">
            <a:avLst>
              <a:gd name="adj1" fmla="val 50004"/>
            </a:avLst>
          </a:prstGeom>
          <a:noFill/>
          <a:ln w="19050" cap="flat" cmpd="sng">
            <a:solidFill>
              <a:srgbClr val="B7B7B7"/>
            </a:solidFill>
            <a:prstDash val="dash"/>
            <a:round/>
            <a:headEnd type="none" w="sm" len="sm"/>
            <a:tailEnd type="triangle" w="med" len="med"/>
          </a:ln>
        </p:spPr>
      </p:cxnSp>
      <p:cxnSp>
        <p:nvCxnSpPr>
          <p:cNvPr id="750" name="Google Shape;750;p20"/>
          <p:cNvCxnSpPr>
            <a:stCxn id="746" idx="3"/>
            <a:endCxn id="747" idx="1"/>
          </p:cNvCxnSpPr>
          <p:nvPr/>
        </p:nvCxnSpPr>
        <p:spPr>
          <a:xfrm>
            <a:off x="10373025" y="2907550"/>
            <a:ext cx="1747800" cy="1169100"/>
          </a:xfrm>
          <a:prstGeom prst="curvedConnector3">
            <a:avLst>
              <a:gd name="adj1" fmla="val 49999"/>
            </a:avLst>
          </a:prstGeom>
          <a:noFill/>
          <a:ln w="19050" cap="flat" cmpd="sng">
            <a:solidFill>
              <a:srgbClr val="B7B7B7"/>
            </a:solidFill>
            <a:prstDash val="dash"/>
            <a:round/>
            <a:headEnd type="none" w="sm" len="sm"/>
            <a:tailEnd type="triangle" w="med" len="med"/>
          </a:ln>
        </p:spPr>
      </p:cxnSp>
      <p:sp>
        <p:nvSpPr>
          <p:cNvPr id="751" name="Google Shape;751;p20"/>
          <p:cNvSpPr txBox="1"/>
          <p:nvPr/>
        </p:nvSpPr>
        <p:spPr>
          <a:xfrm>
            <a:off x="6141230" y="3375600"/>
            <a:ext cx="4231800" cy="1200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a:ea typeface="Poppins"/>
                <a:cs typeface="Poppins"/>
                <a:sym typeface="Poppins"/>
              </a:rPr>
              <a:t>Pada tahap ini kita bisa menggunakan </a:t>
            </a:r>
            <a:r>
              <a:rPr lang="en-US" sz="2000" b="0" i="1" u="none" strike="noStrike" cap="none">
                <a:solidFill>
                  <a:srgbClr val="CCCCCC"/>
                </a:solidFill>
                <a:latin typeface="Poppins Black"/>
                <a:ea typeface="Poppins Black"/>
                <a:cs typeface="Poppins Black"/>
                <a:sym typeface="Poppins Black"/>
              </a:rPr>
              <a:t>Affinity Diagram</a:t>
            </a:r>
            <a:endParaRPr sz="1400" b="1" i="1" u="none" strike="noStrike" cap="none">
              <a:solidFill>
                <a:srgbClr val="CCCCCC"/>
              </a:solidFill>
              <a:latin typeface="Arial"/>
              <a:ea typeface="Arial"/>
              <a:cs typeface="Arial"/>
              <a:sym typeface="Arial"/>
            </a:endParaRPr>
          </a:p>
        </p:txBody>
      </p:sp>
      <p:pic>
        <p:nvPicPr>
          <p:cNvPr id="752" name="Google Shape;752;p20"/>
          <p:cNvPicPr preferRelativeResize="0"/>
          <p:nvPr/>
        </p:nvPicPr>
        <p:blipFill rotWithShape="1">
          <a:blip r:embed="rId3">
            <a:alphaModFix/>
          </a:blip>
          <a:srcRect/>
          <a:stretch/>
        </p:blipFill>
        <p:spPr>
          <a:xfrm>
            <a:off x="2798088" y="5261313"/>
            <a:ext cx="2885825" cy="2885825"/>
          </a:xfrm>
          <a:prstGeom prst="rect">
            <a:avLst/>
          </a:prstGeom>
          <a:noFill/>
          <a:ln>
            <a:noFill/>
          </a:ln>
        </p:spPr>
      </p:pic>
      <p:grpSp>
        <p:nvGrpSpPr>
          <p:cNvPr id="753" name="Google Shape;753;p20"/>
          <p:cNvGrpSpPr/>
          <p:nvPr/>
        </p:nvGrpSpPr>
        <p:grpSpPr>
          <a:xfrm>
            <a:off x="5645506" y="5511300"/>
            <a:ext cx="6770644" cy="3083750"/>
            <a:chOff x="5645506" y="5511300"/>
            <a:chExt cx="6770644" cy="3083750"/>
          </a:xfrm>
        </p:grpSpPr>
        <p:sp>
          <p:nvSpPr>
            <p:cNvPr id="754" name="Google Shape;754;p20"/>
            <p:cNvSpPr txBox="1"/>
            <p:nvPr/>
          </p:nvSpPr>
          <p:spPr>
            <a:xfrm>
              <a:off x="5684025" y="5511300"/>
              <a:ext cx="5676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500"/>
                <a:buFont typeface="Arial"/>
                <a:buNone/>
              </a:pPr>
              <a:r>
                <a:rPr lang="en-US" sz="2500" b="0" i="1" u="none" strike="noStrike" cap="none">
                  <a:solidFill>
                    <a:schemeClr val="dk1"/>
                  </a:solidFill>
                  <a:latin typeface="Poppins Black"/>
                  <a:ea typeface="Poppins Black"/>
                  <a:cs typeface="Poppins Black"/>
                  <a:sym typeface="Poppins Black"/>
                </a:rPr>
                <a:t>Affinity Diagram</a:t>
              </a:r>
              <a:r>
                <a:rPr lang="en-US" sz="2500" b="0" i="0" u="none" strike="noStrike" cap="none">
                  <a:solidFill>
                    <a:schemeClr val="dk1"/>
                  </a:solidFill>
                  <a:latin typeface="Poppins Black"/>
                  <a:ea typeface="Poppins Black"/>
                  <a:cs typeface="Poppins Black"/>
                  <a:sym typeface="Poppins Black"/>
                </a:rPr>
                <a:t> </a:t>
              </a:r>
              <a:endParaRPr sz="2500" b="0" i="1" u="none" strike="noStrike" cap="none">
                <a:solidFill>
                  <a:srgbClr val="000000"/>
                </a:solidFill>
                <a:latin typeface="Poppins Black"/>
                <a:ea typeface="Poppins Black"/>
                <a:cs typeface="Poppins Black"/>
                <a:sym typeface="Poppins Black"/>
              </a:endParaRPr>
            </a:p>
          </p:txBody>
        </p:sp>
        <p:sp>
          <p:nvSpPr>
            <p:cNvPr id="755" name="Google Shape;755;p20"/>
            <p:cNvSpPr txBox="1"/>
            <p:nvPr/>
          </p:nvSpPr>
          <p:spPr>
            <a:xfrm>
              <a:off x="5722550" y="6080700"/>
              <a:ext cx="6693600" cy="18777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Sebuah alat/media untuk sintesis data dalam jumlah besar dengan cara mengelompokkan ide/opini/permasalahan berdasarkan kesamaan tema atau keterhubungan satu sama lain.  </a:t>
              </a:r>
              <a:endParaRPr sz="2000" b="0" i="0" u="none" strike="noStrike" cap="none">
                <a:solidFill>
                  <a:srgbClr val="000000"/>
                </a:solidFill>
                <a:latin typeface="Poppins"/>
                <a:ea typeface="Poppins"/>
                <a:cs typeface="Poppins"/>
                <a:sym typeface="Poppins"/>
              </a:endParaRPr>
            </a:p>
          </p:txBody>
        </p:sp>
        <p:sp>
          <p:nvSpPr>
            <p:cNvPr id="756" name="Google Shape;756;p20"/>
            <p:cNvSpPr txBox="1"/>
            <p:nvPr/>
          </p:nvSpPr>
          <p:spPr>
            <a:xfrm>
              <a:off x="5645506" y="8133350"/>
              <a:ext cx="5273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1" u="none" strike="noStrike" cap="none">
                  <a:solidFill>
                    <a:srgbClr val="DD7E6B"/>
                  </a:solidFill>
                  <a:latin typeface="Poppins"/>
                  <a:ea typeface="Poppins"/>
                  <a:cs typeface="Poppins"/>
                  <a:sym typeface="Poppins"/>
                </a:rPr>
                <a:t>Sumber: </a:t>
              </a:r>
              <a:r>
                <a:rPr lang="en-US" sz="1800" b="0" i="1" u="sng" strike="noStrike" cap="none">
                  <a:solidFill>
                    <a:srgbClr val="DD7E6B"/>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Balanced Scorecard Institute</a:t>
              </a:r>
              <a:endParaRPr sz="1800" b="0" i="1" u="none" strike="noStrike" cap="none">
                <a:solidFill>
                  <a:srgbClr val="DD7E6B"/>
                </a:solidFill>
                <a:latin typeface="Poppins"/>
                <a:ea typeface="Poppins"/>
                <a:cs typeface="Poppins"/>
                <a:sym typeface="Poppins"/>
              </a:endParaRPr>
            </a:p>
          </p:txBody>
        </p:sp>
      </p:grpSp>
      <p:grpSp>
        <p:nvGrpSpPr>
          <p:cNvPr id="757" name="Google Shape;757;p20"/>
          <p:cNvGrpSpPr/>
          <p:nvPr/>
        </p:nvGrpSpPr>
        <p:grpSpPr>
          <a:xfrm>
            <a:off x="12416150" y="5022375"/>
            <a:ext cx="5144100" cy="1997175"/>
            <a:chOff x="12416150" y="5022375"/>
            <a:chExt cx="5144100" cy="1997175"/>
          </a:xfrm>
        </p:grpSpPr>
        <p:sp>
          <p:nvSpPr>
            <p:cNvPr id="758" name="Google Shape;758;p20"/>
            <p:cNvSpPr txBox="1"/>
            <p:nvPr/>
          </p:nvSpPr>
          <p:spPr>
            <a:xfrm>
              <a:off x="13602950" y="5022375"/>
              <a:ext cx="39573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Sorting ide dari data yang luas.</a:t>
              </a:r>
              <a:endParaRPr sz="2000" b="0" i="0" u="none" strike="noStrike" cap="none">
                <a:solidFill>
                  <a:srgbClr val="000000"/>
                </a:solidFill>
                <a:latin typeface="Poppins"/>
                <a:ea typeface="Poppins"/>
                <a:cs typeface="Poppins"/>
                <a:sym typeface="Poppins"/>
              </a:endParaRPr>
            </a:p>
          </p:txBody>
        </p:sp>
        <p:cxnSp>
          <p:nvCxnSpPr>
            <p:cNvPr id="759" name="Google Shape;759;p20"/>
            <p:cNvCxnSpPr>
              <a:stCxn id="755" idx="3"/>
              <a:endCxn id="758" idx="1"/>
            </p:cNvCxnSpPr>
            <p:nvPr/>
          </p:nvCxnSpPr>
          <p:spPr>
            <a:xfrm rot="10800000" flipH="1">
              <a:off x="12416150" y="5445750"/>
              <a:ext cx="1186800" cy="1573800"/>
            </a:xfrm>
            <a:prstGeom prst="curvedConnector3">
              <a:avLst>
                <a:gd name="adj1" fmla="val 50000"/>
              </a:avLst>
            </a:prstGeom>
            <a:noFill/>
            <a:ln w="9525" cap="flat" cmpd="sng">
              <a:solidFill>
                <a:srgbClr val="000000"/>
              </a:solidFill>
              <a:prstDash val="solid"/>
              <a:round/>
              <a:headEnd type="none" w="sm" len="sm"/>
              <a:tailEnd type="triangle" w="med" len="med"/>
            </a:ln>
          </p:spPr>
        </p:cxnSp>
      </p:grpSp>
      <p:grpSp>
        <p:nvGrpSpPr>
          <p:cNvPr id="760" name="Google Shape;760;p20"/>
          <p:cNvGrpSpPr/>
          <p:nvPr/>
        </p:nvGrpSpPr>
        <p:grpSpPr>
          <a:xfrm>
            <a:off x="12416150" y="6086535"/>
            <a:ext cx="5144100" cy="1200600"/>
            <a:chOff x="12416150" y="6086535"/>
            <a:chExt cx="5144100" cy="1200600"/>
          </a:xfrm>
        </p:grpSpPr>
        <p:sp>
          <p:nvSpPr>
            <p:cNvPr id="761" name="Google Shape;761;p20"/>
            <p:cNvSpPr txBox="1"/>
            <p:nvPr/>
          </p:nvSpPr>
          <p:spPr>
            <a:xfrm>
              <a:off x="13602950" y="6086535"/>
              <a:ext cx="39573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Mempersempit atribut ke dalam kategori yang lebih umum.</a:t>
              </a:r>
              <a:endParaRPr sz="2000" b="0" i="0" u="none" strike="noStrike" cap="none">
                <a:solidFill>
                  <a:srgbClr val="000000"/>
                </a:solidFill>
                <a:latin typeface="Poppins"/>
                <a:ea typeface="Poppins"/>
                <a:cs typeface="Poppins"/>
                <a:sym typeface="Poppins"/>
              </a:endParaRPr>
            </a:p>
          </p:txBody>
        </p:sp>
        <p:cxnSp>
          <p:nvCxnSpPr>
            <p:cNvPr id="762" name="Google Shape;762;p20"/>
            <p:cNvCxnSpPr>
              <a:stCxn id="755" idx="3"/>
              <a:endCxn id="761" idx="1"/>
            </p:cNvCxnSpPr>
            <p:nvPr/>
          </p:nvCxnSpPr>
          <p:spPr>
            <a:xfrm rot="10800000" flipH="1">
              <a:off x="12416150" y="6686850"/>
              <a:ext cx="1186800" cy="332700"/>
            </a:xfrm>
            <a:prstGeom prst="curvedConnector3">
              <a:avLst>
                <a:gd name="adj1" fmla="val 50000"/>
              </a:avLst>
            </a:prstGeom>
            <a:noFill/>
            <a:ln w="9525" cap="flat" cmpd="sng">
              <a:solidFill>
                <a:srgbClr val="000000"/>
              </a:solidFill>
              <a:prstDash val="solid"/>
              <a:round/>
              <a:headEnd type="none" w="sm" len="sm"/>
              <a:tailEnd type="triangle" w="med" len="med"/>
            </a:ln>
          </p:spPr>
        </p:cxnSp>
      </p:grpSp>
      <p:grpSp>
        <p:nvGrpSpPr>
          <p:cNvPr id="763" name="Google Shape;763;p20"/>
          <p:cNvGrpSpPr/>
          <p:nvPr/>
        </p:nvGrpSpPr>
        <p:grpSpPr>
          <a:xfrm>
            <a:off x="12416150" y="7019550"/>
            <a:ext cx="5144100" cy="1308631"/>
            <a:chOff x="12416150" y="7019550"/>
            <a:chExt cx="5144100" cy="1308631"/>
          </a:xfrm>
        </p:grpSpPr>
        <p:sp>
          <p:nvSpPr>
            <p:cNvPr id="764" name="Google Shape;764;p20"/>
            <p:cNvSpPr txBox="1"/>
            <p:nvPr/>
          </p:nvSpPr>
          <p:spPr>
            <a:xfrm>
              <a:off x="13602950" y="7481581"/>
              <a:ext cx="39573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1" u="none" strike="noStrike" cap="none">
                  <a:solidFill>
                    <a:schemeClr val="dk1"/>
                  </a:solidFill>
                  <a:latin typeface="Poppins"/>
                  <a:ea typeface="Poppins"/>
                  <a:cs typeface="Poppins"/>
                  <a:sym typeface="Poppins"/>
                </a:rPr>
                <a:t>Breakdown</a:t>
              </a:r>
              <a:r>
                <a:rPr lang="en-US" sz="2000" b="0" i="0" u="none" strike="noStrike" cap="none">
                  <a:solidFill>
                    <a:schemeClr val="dk1"/>
                  </a:solidFill>
                  <a:latin typeface="Poppins"/>
                  <a:ea typeface="Poppins"/>
                  <a:cs typeface="Poppins"/>
                  <a:sym typeface="Poppins"/>
                </a:rPr>
                <a:t> permasalahan yang kompleks.</a:t>
              </a:r>
              <a:endParaRPr sz="2000" b="0" i="0" u="none" strike="noStrike" cap="none">
                <a:solidFill>
                  <a:srgbClr val="000000"/>
                </a:solidFill>
                <a:latin typeface="Poppins"/>
                <a:ea typeface="Poppins"/>
                <a:cs typeface="Poppins"/>
                <a:sym typeface="Poppins"/>
              </a:endParaRPr>
            </a:p>
          </p:txBody>
        </p:sp>
        <p:cxnSp>
          <p:nvCxnSpPr>
            <p:cNvPr id="765" name="Google Shape;765;p20"/>
            <p:cNvCxnSpPr>
              <a:stCxn id="755" idx="3"/>
              <a:endCxn id="764" idx="1"/>
            </p:cNvCxnSpPr>
            <p:nvPr/>
          </p:nvCxnSpPr>
          <p:spPr>
            <a:xfrm>
              <a:off x="12416150" y="7019550"/>
              <a:ext cx="1186800" cy="885300"/>
            </a:xfrm>
            <a:prstGeom prst="curvedConnector3">
              <a:avLst>
                <a:gd name="adj1" fmla="val 50000"/>
              </a:avLst>
            </a:prstGeom>
            <a:noFill/>
            <a:ln w="9525" cap="flat" cmpd="sng">
              <a:solidFill>
                <a:srgbClr val="000000"/>
              </a:solidFill>
              <a:prstDash val="solid"/>
              <a:round/>
              <a:headEnd type="none" w="sm" len="sm"/>
              <a:tailEnd type="triangle" w="med" len="med"/>
            </a:ln>
          </p:spPr>
        </p:cxnSp>
      </p:grpSp>
      <p:grpSp>
        <p:nvGrpSpPr>
          <p:cNvPr id="766" name="Google Shape;766;p20"/>
          <p:cNvGrpSpPr/>
          <p:nvPr/>
        </p:nvGrpSpPr>
        <p:grpSpPr>
          <a:xfrm>
            <a:off x="12416150" y="7019550"/>
            <a:ext cx="5144100" cy="2395902"/>
            <a:chOff x="12416150" y="7019550"/>
            <a:chExt cx="5144100" cy="2395902"/>
          </a:xfrm>
        </p:grpSpPr>
        <p:sp>
          <p:nvSpPr>
            <p:cNvPr id="767" name="Google Shape;767;p20"/>
            <p:cNvSpPr txBox="1"/>
            <p:nvPr/>
          </p:nvSpPr>
          <p:spPr>
            <a:xfrm>
              <a:off x="13602950" y="8568852"/>
              <a:ext cx="39573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Menstimulasi diskusi/</a:t>
              </a:r>
              <a:r>
                <a:rPr lang="en-US" sz="2000" b="0" i="1" u="none" strike="noStrike" cap="none">
                  <a:solidFill>
                    <a:schemeClr val="dk1"/>
                  </a:solidFill>
                  <a:latin typeface="Poppins"/>
                  <a:ea typeface="Poppins"/>
                  <a:cs typeface="Poppins"/>
                  <a:sym typeface="Poppins"/>
                </a:rPr>
                <a:t>brainstorming.</a:t>
              </a:r>
              <a:endParaRPr sz="2000" b="0" i="1" u="none" strike="noStrike" cap="none">
                <a:solidFill>
                  <a:srgbClr val="000000"/>
                </a:solidFill>
                <a:latin typeface="Poppins"/>
                <a:ea typeface="Poppins"/>
                <a:cs typeface="Poppins"/>
                <a:sym typeface="Poppins"/>
              </a:endParaRPr>
            </a:p>
          </p:txBody>
        </p:sp>
        <p:cxnSp>
          <p:nvCxnSpPr>
            <p:cNvPr id="768" name="Google Shape;768;p20"/>
            <p:cNvCxnSpPr>
              <a:stCxn id="755" idx="3"/>
              <a:endCxn id="767" idx="1"/>
            </p:cNvCxnSpPr>
            <p:nvPr/>
          </p:nvCxnSpPr>
          <p:spPr>
            <a:xfrm>
              <a:off x="12416150" y="7019550"/>
              <a:ext cx="1186800" cy="1972500"/>
            </a:xfrm>
            <a:prstGeom prst="curvedConnector3">
              <a:avLst>
                <a:gd name="adj1" fmla="val 50000"/>
              </a:avLst>
            </a:prstGeom>
            <a:noFill/>
            <a:ln w="9525" cap="flat" cmpd="sng">
              <a:solidFill>
                <a:srgbClr val="000000"/>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21"/>
          <p:cNvSpPr txBox="1"/>
          <p:nvPr/>
        </p:nvSpPr>
        <p:spPr>
          <a:xfrm>
            <a:off x="6141225" y="2661250"/>
            <a:ext cx="4231800" cy="492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Analyse</a:t>
            </a:r>
            <a:endParaRPr sz="1400" b="0" i="0" u="none" strike="noStrike" cap="none">
              <a:solidFill>
                <a:srgbClr val="CCCCCC"/>
              </a:solidFill>
              <a:latin typeface="Arial"/>
              <a:ea typeface="Arial"/>
              <a:cs typeface="Arial"/>
              <a:sym typeface="Arial"/>
            </a:endParaRPr>
          </a:p>
        </p:txBody>
      </p:sp>
      <p:sp>
        <p:nvSpPr>
          <p:cNvPr id="774" name="Google Shape;774;p21"/>
          <p:cNvSpPr txBox="1"/>
          <p:nvPr/>
        </p:nvSpPr>
        <p:spPr>
          <a:xfrm>
            <a:off x="12120777" y="3653400"/>
            <a:ext cx="3791400" cy="846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Generate </a:t>
            </a:r>
            <a:endParaRPr sz="2000" b="0" i="0" u="none" strike="noStrike" cap="none">
              <a:solidFill>
                <a:srgbClr val="CCCCCC"/>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user persona.</a:t>
            </a:r>
            <a:endParaRPr sz="1400" b="0" i="0" u="none" strike="noStrike" cap="none">
              <a:solidFill>
                <a:srgbClr val="CCCCCC"/>
              </a:solidFill>
              <a:latin typeface="Arial"/>
              <a:ea typeface="Arial"/>
              <a:cs typeface="Arial"/>
              <a:sym typeface="Arial"/>
            </a:endParaRPr>
          </a:p>
        </p:txBody>
      </p:sp>
      <p:sp>
        <p:nvSpPr>
          <p:cNvPr id="775" name="Google Shape;775;p21"/>
          <p:cNvSpPr txBox="1"/>
          <p:nvPr/>
        </p:nvSpPr>
        <p:spPr>
          <a:xfrm>
            <a:off x="1008125" y="1287500"/>
            <a:ext cx="3791400" cy="492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Black"/>
                <a:ea typeface="Poppins Black"/>
                <a:cs typeface="Poppins Black"/>
                <a:sym typeface="Poppins Black"/>
              </a:rPr>
              <a:t>Data collection </a:t>
            </a:r>
            <a:endParaRPr sz="2000" b="0" i="1" u="none" strike="noStrike" cap="none">
              <a:solidFill>
                <a:srgbClr val="CCCCCC"/>
              </a:solidFill>
              <a:latin typeface="Poppins Black"/>
              <a:ea typeface="Poppins Black"/>
              <a:cs typeface="Poppins Black"/>
              <a:sym typeface="Poppins Black"/>
            </a:endParaRPr>
          </a:p>
        </p:txBody>
      </p:sp>
      <p:cxnSp>
        <p:nvCxnSpPr>
          <p:cNvPr id="776" name="Google Shape;776;p21"/>
          <p:cNvCxnSpPr>
            <a:stCxn id="775" idx="3"/>
            <a:endCxn id="773" idx="1"/>
          </p:cNvCxnSpPr>
          <p:nvPr/>
        </p:nvCxnSpPr>
        <p:spPr>
          <a:xfrm>
            <a:off x="4799525" y="1533800"/>
            <a:ext cx="1341600" cy="1373700"/>
          </a:xfrm>
          <a:prstGeom prst="curvedConnector3">
            <a:avLst>
              <a:gd name="adj1" fmla="val 50004"/>
            </a:avLst>
          </a:prstGeom>
          <a:noFill/>
          <a:ln w="19050" cap="flat" cmpd="sng">
            <a:solidFill>
              <a:srgbClr val="B7B7B7"/>
            </a:solidFill>
            <a:prstDash val="dash"/>
            <a:round/>
            <a:headEnd type="none" w="sm" len="sm"/>
            <a:tailEnd type="triangle" w="med" len="med"/>
          </a:ln>
        </p:spPr>
      </p:cxnSp>
      <p:cxnSp>
        <p:nvCxnSpPr>
          <p:cNvPr id="777" name="Google Shape;777;p21"/>
          <p:cNvCxnSpPr>
            <a:stCxn id="773" idx="3"/>
            <a:endCxn id="774" idx="1"/>
          </p:cNvCxnSpPr>
          <p:nvPr/>
        </p:nvCxnSpPr>
        <p:spPr>
          <a:xfrm>
            <a:off x="10373025" y="2907550"/>
            <a:ext cx="1747800" cy="1169100"/>
          </a:xfrm>
          <a:prstGeom prst="curvedConnector3">
            <a:avLst>
              <a:gd name="adj1" fmla="val 49999"/>
            </a:avLst>
          </a:prstGeom>
          <a:noFill/>
          <a:ln w="19050" cap="flat" cmpd="sng">
            <a:solidFill>
              <a:srgbClr val="B7B7B7"/>
            </a:solidFill>
            <a:prstDash val="dash"/>
            <a:round/>
            <a:headEnd type="none" w="sm" len="sm"/>
            <a:tailEnd type="triangle" w="med" len="med"/>
          </a:ln>
        </p:spPr>
      </p:cxnSp>
      <p:sp>
        <p:nvSpPr>
          <p:cNvPr id="778" name="Google Shape;778;p21"/>
          <p:cNvSpPr txBox="1"/>
          <p:nvPr/>
        </p:nvSpPr>
        <p:spPr>
          <a:xfrm>
            <a:off x="6141230" y="3375600"/>
            <a:ext cx="4231800" cy="12006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2000" b="0" i="0" u="none" strike="noStrike" cap="none">
                <a:solidFill>
                  <a:srgbClr val="CCCCCC"/>
                </a:solidFill>
                <a:latin typeface="Poppins"/>
                <a:ea typeface="Poppins"/>
                <a:cs typeface="Poppins"/>
                <a:sym typeface="Poppins"/>
              </a:rPr>
              <a:t>Pada tahap ini kita bisa menggunakan </a:t>
            </a:r>
            <a:r>
              <a:rPr lang="en-US" sz="2000" b="0" i="1" u="none" strike="noStrike" cap="none">
                <a:solidFill>
                  <a:srgbClr val="CCCCCC"/>
                </a:solidFill>
                <a:latin typeface="Poppins Black"/>
                <a:ea typeface="Poppins Black"/>
                <a:cs typeface="Poppins Black"/>
                <a:sym typeface="Poppins Black"/>
              </a:rPr>
              <a:t>Affinity Diagram</a:t>
            </a:r>
            <a:endParaRPr sz="1400" b="1" i="1" u="none" strike="noStrike" cap="none">
              <a:solidFill>
                <a:srgbClr val="CCCCCC"/>
              </a:solidFill>
              <a:latin typeface="Arial"/>
              <a:ea typeface="Arial"/>
              <a:cs typeface="Arial"/>
              <a:sym typeface="Arial"/>
            </a:endParaRPr>
          </a:p>
        </p:txBody>
      </p:sp>
      <p:pic>
        <p:nvPicPr>
          <p:cNvPr id="779" name="Google Shape;779;p21"/>
          <p:cNvPicPr preferRelativeResize="0"/>
          <p:nvPr/>
        </p:nvPicPr>
        <p:blipFill rotWithShape="1">
          <a:blip r:embed="rId3">
            <a:alphaModFix/>
          </a:blip>
          <a:srcRect/>
          <a:stretch/>
        </p:blipFill>
        <p:spPr>
          <a:xfrm>
            <a:off x="3129075" y="5645638"/>
            <a:ext cx="2885825" cy="2885825"/>
          </a:xfrm>
          <a:prstGeom prst="rect">
            <a:avLst/>
          </a:prstGeom>
          <a:noFill/>
          <a:ln>
            <a:noFill/>
          </a:ln>
        </p:spPr>
      </p:pic>
      <p:sp>
        <p:nvSpPr>
          <p:cNvPr id="780" name="Google Shape;780;p21"/>
          <p:cNvSpPr txBox="1"/>
          <p:nvPr/>
        </p:nvSpPr>
        <p:spPr>
          <a:xfrm>
            <a:off x="6141124" y="6128400"/>
            <a:ext cx="4663500" cy="1353000"/>
          </a:xfrm>
          <a:prstGeom prst="rect">
            <a:avLst/>
          </a:prstGeom>
          <a:noFill/>
          <a:ln w="9525" cap="flat" cmpd="sng">
            <a:solidFill>
              <a:srgbClr val="CC4125"/>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chemeClr val="dk1"/>
                </a:solidFill>
                <a:latin typeface="Poppins"/>
                <a:ea typeface="Poppins"/>
                <a:cs typeface="Poppins"/>
                <a:sym typeface="Poppins"/>
              </a:rPr>
              <a:t>Apa saja yang dibutuhkan </a:t>
            </a:r>
            <a:r>
              <a:rPr lang="en-US" sz="2300">
                <a:solidFill>
                  <a:schemeClr val="dk1"/>
                </a:solidFill>
                <a:latin typeface="Poppins"/>
                <a:ea typeface="Poppins"/>
                <a:cs typeface="Poppins"/>
                <a:sym typeface="Poppins"/>
              </a:rPr>
              <a:t>untuk </a:t>
            </a:r>
            <a:r>
              <a:rPr lang="en-US" sz="2300" b="0" i="0" u="none" strike="noStrike" cap="none">
                <a:solidFill>
                  <a:schemeClr val="dk1"/>
                </a:solidFill>
                <a:latin typeface="Poppins"/>
                <a:ea typeface="Poppins"/>
                <a:cs typeface="Poppins"/>
                <a:sym typeface="Poppins"/>
              </a:rPr>
              <a:t>sintesis data dengan </a:t>
            </a:r>
            <a:r>
              <a:rPr lang="en-US" sz="2300" b="0" i="1" u="none" strike="noStrike" cap="none">
                <a:solidFill>
                  <a:schemeClr val="dk1"/>
                </a:solidFill>
                <a:latin typeface="Poppins Black"/>
                <a:ea typeface="Poppins Black"/>
                <a:cs typeface="Poppins Black"/>
                <a:sym typeface="Poppins Black"/>
              </a:rPr>
              <a:t>affinity diagram</a:t>
            </a:r>
            <a:r>
              <a:rPr lang="en-US" sz="2300" b="0" i="0" u="none" strike="noStrike" cap="none">
                <a:solidFill>
                  <a:schemeClr val="dk1"/>
                </a:solidFill>
                <a:latin typeface="Poppins"/>
                <a:ea typeface="Poppins"/>
                <a:cs typeface="Poppins"/>
                <a:sym typeface="Poppins"/>
              </a:rPr>
              <a:t>?</a:t>
            </a:r>
            <a:endParaRPr sz="2300" b="1" i="1" u="none" strike="noStrike" cap="none">
              <a:solidFill>
                <a:srgbClr val="000000"/>
              </a:solidFill>
              <a:latin typeface="Arial"/>
              <a:ea typeface="Arial"/>
              <a:cs typeface="Arial"/>
              <a:sym typeface="Arial"/>
            </a:endParaRPr>
          </a:p>
        </p:txBody>
      </p:sp>
      <p:grpSp>
        <p:nvGrpSpPr>
          <p:cNvPr id="781" name="Google Shape;781;p21"/>
          <p:cNvGrpSpPr/>
          <p:nvPr/>
        </p:nvGrpSpPr>
        <p:grpSpPr>
          <a:xfrm>
            <a:off x="10804624" y="5080200"/>
            <a:ext cx="6754851" cy="1724700"/>
            <a:chOff x="10804624" y="5080200"/>
            <a:chExt cx="6754851" cy="1724700"/>
          </a:xfrm>
        </p:grpSpPr>
        <p:sp>
          <p:nvSpPr>
            <p:cNvPr id="782" name="Google Shape;782;p21"/>
            <p:cNvSpPr txBox="1"/>
            <p:nvPr/>
          </p:nvSpPr>
          <p:spPr>
            <a:xfrm>
              <a:off x="11740675" y="5080200"/>
              <a:ext cx="58188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Online:</a:t>
              </a:r>
              <a:endParaRPr sz="2000" b="0" i="0" u="none" strike="noStrike" cap="none">
                <a:solidFill>
                  <a:schemeClr val="dk1"/>
                </a:solidFill>
                <a:latin typeface="Poppins Black"/>
                <a:ea typeface="Poppins Black"/>
                <a:cs typeface="Poppins Black"/>
                <a:sym typeface="Poppins Black"/>
              </a:endParaRPr>
            </a:p>
            <a:p>
              <a:pPr marL="342900" marR="0" lvl="0" indent="-3429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Tools seperti Miro.</a:t>
              </a:r>
              <a:endParaRPr sz="2000" b="0" i="0" u="none" strike="noStrike" cap="none">
                <a:solidFill>
                  <a:schemeClr val="dk1"/>
                </a:solidFill>
                <a:latin typeface="Poppins"/>
                <a:ea typeface="Poppins"/>
                <a:cs typeface="Poppins"/>
                <a:sym typeface="Poppins"/>
              </a:endParaRPr>
            </a:p>
            <a:p>
              <a:pPr marL="342900" marR="0" lvl="0" indent="-3429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Data (</a:t>
              </a:r>
              <a:r>
                <a:rPr lang="en-US" sz="2000" b="0" i="1" u="none" strike="noStrike" cap="none">
                  <a:solidFill>
                    <a:schemeClr val="dk1"/>
                  </a:solidFill>
                  <a:latin typeface="Poppins"/>
                  <a:ea typeface="Poppins"/>
                  <a:cs typeface="Poppins"/>
                  <a:sym typeface="Poppins"/>
                </a:rPr>
                <a:t>Verbatim/interview transcript</a:t>
              </a:r>
              <a:r>
                <a:rPr lang="en-US" sz="2000" b="0" i="0" u="none" strike="noStrike" cap="none">
                  <a:solidFill>
                    <a:schemeClr val="dk1"/>
                  </a:solidFill>
                  <a:latin typeface="Poppins"/>
                  <a:ea typeface="Poppins"/>
                  <a:cs typeface="Poppins"/>
                  <a:sym typeface="Poppins"/>
                </a:rPr>
                <a:t>)</a:t>
              </a:r>
              <a:endParaRPr sz="2000" b="0" i="0" u="none" strike="noStrike" cap="none">
                <a:solidFill>
                  <a:schemeClr val="dk1"/>
                </a:solidFill>
                <a:latin typeface="Poppins"/>
                <a:ea typeface="Poppins"/>
                <a:cs typeface="Poppins"/>
                <a:sym typeface="Poppins"/>
              </a:endParaRPr>
            </a:p>
          </p:txBody>
        </p:sp>
        <p:cxnSp>
          <p:nvCxnSpPr>
            <p:cNvPr id="783" name="Google Shape;783;p21"/>
            <p:cNvCxnSpPr>
              <a:stCxn id="780" idx="3"/>
              <a:endCxn id="782" idx="1"/>
            </p:cNvCxnSpPr>
            <p:nvPr/>
          </p:nvCxnSpPr>
          <p:spPr>
            <a:xfrm rot="10800000" flipH="1">
              <a:off x="10804624" y="5680500"/>
              <a:ext cx="936000" cy="1124400"/>
            </a:xfrm>
            <a:prstGeom prst="curvedConnector3">
              <a:avLst>
                <a:gd name="adj1" fmla="val 50003"/>
              </a:avLst>
            </a:prstGeom>
            <a:noFill/>
            <a:ln w="9525" cap="flat" cmpd="sng">
              <a:solidFill>
                <a:srgbClr val="000000"/>
              </a:solidFill>
              <a:prstDash val="solid"/>
              <a:round/>
              <a:headEnd type="none" w="sm" len="sm"/>
              <a:tailEnd type="triangle" w="med" len="med"/>
            </a:ln>
          </p:spPr>
        </p:cxnSp>
      </p:grpSp>
      <p:grpSp>
        <p:nvGrpSpPr>
          <p:cNvPr id="784" name="Google Shape;784;p21"/>
          <p:cNvGrpSpPr/>
          <p:nvPr/>
        </p:nvGrpSpPr>
        <p:grpSpPr>
          <a:xfrm>
            <a:off x="10804624" y="6804900"/>
            <a:ext cx="6754851" cy="2363450"/>
            <a:chOff x="10804624" y="6804900"/>
            <a:chExt cx="6754851" cy="2363450"/>
          </a:xfrm>
        </p:grpSpPr>
        <p:sp>
          <p:nvSpPr>
            <p:cNvPr id="785" name="Google Shape;785;p21"/>
            <p:cNvSpPr txBox="1"/>
            <p:nvPr/>
          </p:nvSpPr>
          <p:spPr>
            <a:xfrm>
              <a:off x="11740675" y="6905750"/>
              <a:ext cx="58188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Offline:</a:t>
              </a:r>
              <a:endParaRPr sz="2000" b="0" i="0" u="none" strike="noStrike" cap="none">
                <a:solidFill>
                  <a:schemeClr val="dk1"/>
                </a:solidFill>
                <a:latin typeface="Poppins Black"/>
                <a:ea typeface="Poppins Black"/>
                <a:cs typeface="Poppins Black"/>
                <a:sym typeface="Poppins Black"/>
              </a:endParaRPr>
            </a:p>
            <a:p>
              <a:pPr marL="457200" marR="0" lvl="0" indent="-3556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Sticky notes</a:t>
              </a:r>
              <a:endParaRPr sz="2000" b="0" i="0" u="none" strike="noStrike" cap="none">
                <a:solidFill>
                  <a:schemeClr val="dk1"/>
                </a:solidFill>
                <a:latin typeface="Poppins"/>
                <a:ea typeface="Poppins"/>
                <a:cs typeface="Poppins"/>
                <a:sym typeface="Poppins"/>
              </a:endParaRPr>
            </a:p>
            <a:p>
              <a:pPr marL="457200" marR="0" lvl="0" indent="-3556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Pulpen/spidol </a:t>
              </a:r>
              <a:endParaRPr sz="2000" b="0" i="0" u="none" strike="noStrike" cap="none">
                <a:solidFill>
                  <a:schemeClr val="dk1"/>
                </a:solidFill>
                <a:latin typeface="Poppins"/>
                <a:ea typeface="Poppins"/>
                <a:cs typeface="Poppins"/>
                <a:sym typeface="Poppins"/>
              </a:endParaRPr>
            </a:p>
            <a:p>
              <a:pPr marL="457200" marR="0" lvl="0" indent="-3556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Area untuk menempelkan sticky notes (dinding/meja/papan tulis/dll/)</a:t>
              </a:r>
              <a:endParaRPr sz="2000" b="0" i="0" u="none" strike="noStrike" cap="none">
                <a:solidFill>
                  <a:schemeClr val="dk1"/>
                </a:solidFill>
                <a:latin typeface="Poppins"/>
                <a:ea typeface="Poppins"/>
                <a:cs typeface="Poppins"/>
                <a:sym typeface="Poppins"/>
              </a:endParaRPr>
            </a:p>
            <a:p>
              <a:pPr marL="457200" marR="0" lvl="0" indent="-355600" algn="l" rtl="0">
                <a:lnSpc>
                  <a:spcPct val="115000"/>
                </a:lnSpc>
                <a:spcBef>
                  <a:spcPts val="0"/>
                </a:spcBef>
                <a:spcAft>
                  <a:spcPts val="0"/>
                </a:spcAft>
                <a:buClr>
                  <a:schemeClr val="dk1"/>
                </a:buClr>
                <a:buSzPts val="2000"/>
                <a:buFont typeface="Poppins"/>
                <a:buChar char="●"/>
              </a:pPr>
              <a:r>
                <a:rPr lang="en-US" sz="2000" b="0" i="0" u="none" strike="noStrike" cap="none">
                  <a:solidFill>
                    <a:schemeClr val="dk1"/>
                  </a:solidFill>
                  <a:latin typeface="Poppins"/>
                  <a:ea typeface="Poppins"/>
                  <a:cs typeface="Poppins"/>
                  <a:sym typeface="Poppins"/>
                </a:rPr>
                <a:t>Data (</a:t>
              </a:r>
              <a:r>
                <a:rPr lang="en-US" sz="2000" b="0" i="1" u="none" strike="noStrike" cap="none">
                  <a:solidFill>
                    <a:schemeClr val="dk1"/>
                  </a:solidFill>
                  <a:latin typeface="Poppins"/>
                  <a:ea typeface="Poppins"/>
                  <a:cs typeface="Poppins"/>
                  <a:sym typeface="Poppins"/>
                </a:rPr>
                <a:t>Verbatim/interview transcript</a:t>
              </a:r>
              <a:r>
                <a:rPr lang="en-US" sz="2000" b="0" i="0" u="none" strike="noStrike" cap="none">
                  <a:solidFill>
                    <a:schemeClr val="dk1"/>
                  </a:solidFill>
                  <a:latin typeface="Poppins"/>
                  <a:ea typeface="Poppins"/>
                  <a:cs typeface="Poppins"/>
                  <a:sym typeface="Poppins"/>
                </a:rPr>
                <a:t>)</a:t>
              </a:r>
              <a:endParaRPr sz="2000" b="0" i="0" u="none" strike="noStrike" cap="none">
                <a:solidFill>
                  <a:schemeClr val="dk1"/>
                </a:solidFill>
                <a:latin typeface="Poppins"/>
                <a:ea typeface="Poppins"/>
                <a:cs typeface="Poppins"/>
                <a:sym typeface="Poppins"/>
              </a:endParaRPr>
            </a:p>
          </p:txBody>
        </p:sp>
        <p:cxnSp>
          <p:nvCxnSpPr>
            <p:cNvPr id="786" name="Google Shape;786;p21"/>
            <p:cNvCxnSpPr>
              <a:stCxn id="780" idx="3"/>
              <a:endCxn id="785" idx="1"/>
            </p:cNvCxnSpPr>
            <p:nvPr/>
          </p:nvCxnSpPr>
          <p:spPr>
            <a:xfrm>
              <a:off x="10804624" y="6804900"/>
              <a:ext cx="936000" cy="1232100"/>
            </a:xfrm>
            <a:prstGeom prst="curvedConnector3">
              <a:avLst>
                <a:gd name="adj1" fmla="val 50003"/>
              </a:avLst>
            </a:prstGeom>
            <a:noFill/>
            <a:ln w="9525" cap="flat" cmpd="sng">
              <a:solidFill>
                <a:srgbClr val="000000"/>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22"/>
          <p:cNvPicPr preferRelativeResize="0"/>
          <p:nvPr/>
        </p:nvPicPr>
        <p:blipFill rotWithShape="1">
          <a:blip r:embed="rId3">
            <a:alphaModFix/>
          </a:blip>
          <a:srcRect/>
          <a:stretch/>
        </p:blipFill>
        <p:spPr>
          <a:xfrm>
            <a:off x="2218788" y="4683375"/>
            <a:ext cx="2701300" cy="2701300"/>
          </a:xfrm>
          <a:prstGeom prst="rect">
            <a:avLst/>
          </a:prstGeom>
          <a:noFill/>
          <a:ln>
            <a:noFill/>
          </a:ln>
        </p:spPr>
      </p:pic>
      <p:sp>
        <p:nvSpPr>
          <p:cNvPr id="792" name="Google Shape;792;p22"/>
          <p:cNvSpPr txBox="1"/>
          <p:nvPr/>
        </p:nvSpPr>
        <p:spPr>
          <a:xfrm>
            <a:off x="1221350" y="3737475"/>
            <a:ext cx="4696200" cy="945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chemeClr val="dk1"/>
                </a:solidFill>
                <a:latin typeface="Poppins Black"/>
                <a:ea typeface="Poppins Black"/>
                <a:cs typeface="Poppins Black"/>
                <a:sym typeface="Poppins Black"/>
              </a:rPr>
              <a:t>Tahapan membuat </a:t>
            </a:r>
            <a:endParaRPr sz="2300" b="0" i="0" u="none" strike="noStrike" cap="none">
              <a:solidFill>
                <a:schemeClr val="dk1"/>
              </a:solidFill>
              <a:latin typeface="Poppins Black"/>
              <a:ea typeface="Poppins Black"/>
              <a:cs typeface="Poppins Black"/>
              <a:sym typeface="Poppins Black"/>
            </a:endParaRPr>
          </a:p>
          <a:p>
            <a:pPr marL="0" marR="0" lvl="0" indent="0" algn="ctr" rtl="0">
              <a:lnSpc>
                <a:spcPct val="115000"/>
              </a:lnSpc>
              <a:spcBef>
                <a:spcPts val="0"/>
              </a:spcBef>
              <a:spcAft>
                <a:spcPts val="0"/>
              </a:spcAft>
              <a:buClr>
                <a:srgbClr val="000000"/>
              </a:buClr>
              <a:buSzPts val="2300"/>
              <a:buFont typeface="Arial"/>
              <a:buNone/>
            </a:pPr>
            <a:r>
              <a:rPr lang="en-US" sz="2300" b="0" i="1" u="none" strike="noStrike" cap="none">
                <a:solidFill>
                  <a:schemeClr val="dk1"/>
                </a:solidFill>
                <a:latin typeface="Poppins Black"/>
                <a:ea typeface="Poppins Black"/>
                <a:cs typeface="Poppins Black"/>
                <a:sym typeface="Poppins Black"/>
              </a:rPr>
              <a:t>affinity diagram</a:t>
            </a:r>
            <a:endParaRPr sz="2300" b="0" i="1" u="none" strike="noStrike" cap="none">
              <a:solidFill>
                <a:schemeClr val="dk1"/>
              </a:solidFill>
              <a:latin typeface="Poppins Black"/>
              <a:ea typeface="Poppins Black"/>
              <a:cs typeface="Poppins Black"/>
              <a:sym typeface="Poppins Black"/>
            </a:endParaRPr>
          </a:p>
        </p:txBody>
      </p:sp>
      <p:sp>
        <p:nvSpPr>
          <p:cNvPr id="793" name="Google Shape;793;p22"/>
          <p:cNvSpPr txBox="1"/>
          <p:nvPr/>
        </p:nvSpPr>
        <p:spPr>
          <a:xfrm>
            <a:off x="6605698" y="1371225"/>
            <a:ext cx="9144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Tuliskan tiap ide yang muncul sticky note. </a:t>
            </a:r>
            <a:endParaRPr sz="2000" b="0" i="0" u="none" strike="noStrike" cap="none">
              <a:solidFill>
                <a:schemeClr val="dk1"/>
              </a:solidFill>
              <a:latin typeface="Poppins"/>
              <a:ea typeface="Poppins"/>
              <a:cs typeface="Poppins"/>
              <a:sym typeface="Poppins"/>
            </a:endParaRPr>
          </a:p>
        </p:txBody>
      </p:sp>
      <p:sp>
        <p:nvSpPr>
          <p:cNvPr id="794" name="Google Shape;794;p22"/>
          <p:cNvSpPr txBox="1"/>
          <p:nvPr/>
        </p:nvSpPr>
        <p:spPr>
          <a:xfrm>
            <a:off x="6622900" y="1756725"/>
            <a:ext cx="9581700" cy="82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Tuliskan hanya satu ide pada 1 sticky note lalu letakkan pada area yang telah disiapkan agar nantinya dapat dilihat oleh semua tim yang terlibat. </a:t>
            </a:r>
            <a:endParaRPr sz="1400" b="0" i="0" u="none" strike="noStrike" cap="none">
              <a:solidFill>
                <a:srgbClr val="000000"/>
              </a:solidFill>
              <a:latin typeface="Arial"/>
              <a:ea typeface="Arial"/>
              <a:cs typeface="Arial"/>
              <a:sym typeface="Arial"/>
            </a:endParaRPr>
          </a:p>
        </p:txBody>
      </p:sp>
      <p:sp>
        <p:nvSpPr>
          <p:cNvPr id="795" name="Google Shape;795;p22"/>
          <p:cNvSpPr txBox="1"/>
          <p:nvPr/>
        </p:nvSpPr>
        <p:spPr>
          <a:xfrm>
            <a:off x="6605700" y="4027900"/>
            <a:ext cx="111471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Kelompokkan ide-ide yang memiliki kesamaan topik/tema ke dalam satu grup.  </a:t>
            </a:r>
            <a:endParaRPr sz="2000" b="0" i="0" u="none" strike="noStrike" cap="none">
              <a:solidFill>
                <a:schemeClr val="dk1"/>
              </a:solidFill>
              <a:latin typeface="Poppins Black"/>
              <a:ea typeface="Poppins Black"/>
              <a:cs typeface="Poppins Black"/>
              <a:sym typeface="Poppins Black"/>
            </a:endParaRPr>
          </a:p>
        </p:txBody>
      </p:sp>
      <p:sp>
        <p:nvSpPr>
          <p:cNvPr id="796" name="Google Shape;796;p22"/>
          <p:cNvSpPr txBox="1"/>
          <p:nvPr/>
        </p:nvSpPr>
        <p:spPr>
          <a:xfrm>
            <a:off x="6622900" y="5384675"/>
            <a:ext cx="107172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Tips: Pada tahap ini penting bagi setiap orang untuk fokus melakukan “</a:t>
            </a:r>
            <a:r>
              <a:rPr lang="en-US" sz="1800" b="0" i="1" u="none" strike="noStrike" cap="none">
                <a:solidFill>
                  <a:schemeClr val="dk1"/>
                </a:solidFill>
                <a:latin typeface="Poppins"/>
                <a:ea typeface="Poppins"/>
                <a:cs typeface="Poppins"/>
                <a:sym typeface="Poppins"/>
              </a:rPr>
              <a:t>grouping</a:t>
            </a:r>
            <a:r>
              <a:rPr lang="en-US" sz="1800" b="0" i="0" u="none" strike="noStrike" cap="none">
                <a:solidFill>
                  <a:schemeClr val="dk1"/>
                </a:solidFill>
                <a:latin typeface="Poppins"/>
                <a:ea typeface="Poppins"/>
                <a:cs typeface="Poppins"/>
                <a:sym typeface="Poppins"/>
              </a:rPr>
              <a:t>” tanpa terlalu banyak berdiskusi. Selain itu, perlu diingat bahwa tahapan ini tidak perlu terlalu berpikir tentang nama kategori terlebih dahulu. </a:t>
            </a:r>
            <a:endParaRPr sz="1800" b="0" i="0" u="none" strike="noStrike" cap="none">
              <a:solidFill>
                <a:schemeClr val="dk1"/>
              </a:solidFill>
              <a:latin typeface="Poppins"/>
              <a:ea typeface="Poppins"/>
              <a:cs typeface="Poppins"/>
              <a:sym typeface="Poppins"/>
            </a:endParaRPr>
          </a:p>
        </p:txBody>
      </p:sp>
      <p:sp>
        <p:nvSpPr>
          <p:cNvPr id="797" name="Google Shape;797;p22"/>
          <p:cNvSpPr txBox="1"/>
          <p:nvPr/>
        </p:nvSpPr>
        <p:spPr>
          <a:xfrm>
            <a:off x="6622900" y="4394375"/>
            <a:ext cx="10717200" cy="8220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Jika terdapat satu ide yang sepertinya berhubungan dengan lebih dari 1 group, maka buat satu </a:t>
            </a:r>
            <a:r>
              <a:rPr lang="en-US" sz="1800" b="0" i="1" u="none" strike="noStrike" cap="none">
                <a:solidFill>
                  <a:schemeClr val="dk1"/>
                </a:solidFill>
                <a:latin typeface="Poppins"/>
                <a:ea typeface="Poppins"/>
                <a:cs typeface="Poppins"/>
                <a:sym typeface="Poppins"/>
              </a:rPr>
              <a:t>sticky note</a:t>
            </a:r>
            <a:r>
              <a:rPr lang="en-US" sz="1800" b="0" i="0" u="none" strike="noStrike" cap="none">
                <a:solidFill>
                  <a:schemeClr val="dk1"/>
                </a:solidFill>
                <a:latin typeface="Poppins"/>
                <a:ea typeface="Poppins"/>
                <a:cs typeface="Poppins"/>
                <a:sym typeface="Poppins"/>
              </a:rPr>
              <a:t> lagi untuk meletakkan ide tersebut di dua grup yang berhubungan.</a:t>
            </a:r>
            <a:endParaRPr sz="1400" b="0" i="0" u="none" strike="noStrike" cap="none">
              <a:solidFill>
                <a:schemeClr val="dk1"/>
              </a:solidFill>
              <a:latin typeface="Arial"/>
              <a:ea typeface="Arial"/>
              <a:cs typeface="Arial"/>
              <a:sym typeface="Arial"/>
            </a:endParaRPr>
          </a:p>
        </p:txBody>
      </p:sp>
      <p:sp>
        <p:nvSpPr>
          <p:cNvPr id="798" name="Google Shape;798;p22"/>
          <p:cNvSpPr txBox="1"/>
          <p:nvPr/>
        </p:nvSpPr>
        <p:spPr>
          <a:xfrm>
            <a:off x="6605700" y="6998375"/>
            <a:ext cx="10717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chemeClr val="dk1"/>
                </a:solidFill>
                <a:latin typeface="Poppins Black"/>
                <a:ea typeface="Poppins Black"/>
                <a:cs typeface="Poppins Black"/>
                <a:sym typeface="Poppins Black"/>
              </a:rPr>
              <a:t>Tinjau kembali grouping yang telah dibuat, lalu berikan judul  untuk tiap grup. </a:t>
            </a:r>
            <a:endParaRPr sz="2000" b="0" i="0" u="none" strike="noStrike" cap="none">
              <a:solidFill>
                <a:schemeClr val="dk1"/>
              </a:solidFill>
              <a:latin typeface="Poppins"/>
              <a:ea typeface="Poppins"/>
              <a:cs typeface="Poppins"/>
              <a:sym typeface="Poppins"/>
            </a:endParaRPr>
          </a:p>
        </p:txBody>
      </p:sp>
      <p:sp>
        <p:nvSpPr>
          <p:cNvPr id="799" name="Google Shape;799;p22"/>
          <p:cNvSpPr txBox="1"/>
          <p:nvPr/>
        </p:nvSpPr>
        <p:spPr>
          <a:xfrm>
            <a:off x="6622900" y="7408468"/>
            <a:ext cx="10717200" cy="1542300"/>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Diskusikan makna dari setiap grup untuk mulai menentukan nama kategori untuk tiap grup nya. Hal ini biasanya dilakukan dengan cara kembali membaca data yang berhubungan dengan ide yang sedang didiskusikan. Kemudian berikan judul untuk tiap grup yang menggambarkan ide yang ada pada grup tersebut. </a:t>
            </a:r>
            <a:endParaRPr sz="1800" b="0" i="0" u="none" strike="noStrike" cap="none">
              <a:solidFill>
                <a:schemeClr val="dk1"/>
              </a:solidFill>
              <a:latin typeface="Poppins"/>
              <a:ea typeface="Poppins"/>
              <a:cs typeface="Poppins"/>
              <a:sym typeface="Poppins"/>
            </a:endParaRPr>
          </a:p>
        </p:txBody>
      </p:sp>
      <p:sp>
        <p:nvSpPr>
          <p:cNvPr id="800" name="Google Shape;800;p22"/>
          <p:cNvSpPr txBox="1"/>
          <p:nvPr/>
        </p:nvSpPr>
        <p:spPr>
          <a:xfrm>
            <a:off x="6622900" y="2734117"/>
            <a:ext cx="10717200" cy="822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800">
                <a:solidFill>
                  <a:schemeClr val="dk1"/>
                </a:solidFill>
                <a:latin typeface="Poppins"/>
                <a:ea typeface="Poppins"/>
                <a:cs typeface="Poppins"/>
                <a:sym typeface="Poppins"/>
              </a:rPr>
              <a:t>Tips: Dalam proses offline, lebih baik menggunakan spidol daripada pulpen agar lebih mudah terlihat. </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3"/>
          <p:cNvSpPr/>
          <p:nvPr/>
        </p:nvSpPr>
        <p:spPr>
          <a:xfrm>
            <a:off x="820150" y="8678775"/>
            <a:ext cx="3303000" cy="64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1" u="none" strike="noStrike" cap="none">
                <a:solidFill>
                  <a:schemeClr val="dk1"/>
                </a:solidFill>
                <a:latin typeface="Poppins Black"/>
                <a:ea typeface="Poppins Black"/>
                <a:cs typeface="Poppins Black"/>
                <a:sym typeface="Poppins Black"/>
              </a:rPr>
              <a:t>Picture source: </a:t>
            </a:r>
            <a:r>
              <a:rPr lang="en-US" sz="1700" b="0" i="1" u="sng" strike="noStrike" cap="none">
                <a:solidFill>
                  <a:schemeClr val="dk1"/>
                </a:solidFill>
                <a:latin typeface="Poppins Black"/>
                <a:ea typeface="Poppins Black"/>
                <a:cs typeface="Poppins Black"/>
                <a:sym typeface="Poppins Black"/>
                <a:hlinkClick r:id="rId3">
                  <a:extLst>
                    <a:ext uri="{A12FA001-AC4F-418D-AE19-62706E023703}">
                      <ahyp:hlinkClr xmlns:ahyp="http://schemas.microsoft.com/office/drawing/2018/hyperlinkcolor" val="tx"/>
                    </a:ext>
                  </a:extLst>
                </a:hlinkClick>
              </a:rPr>
              <a:t>Drfat</a:t>
            </a:r>
            <a:endParaRPr sz="1700" b="0" i="1" u="none" strike="noStrike" cap="none">
              <a:solidFill>
                <a:schemeClr val="dk1"/>
              </a:solidFill>
              <a:latin typeface="Poppins Black"/>
              <a:ea typeface="Poppins Black"/>
              <a:cs typeface="Poppins Black"/>
              <a:sym typeface="Poppins Black"/>
            </a:endParaRPr>
          </a:p>
        </p:txBody>
      </p:sp>
      <p:grpSp>
        <p:nvGrpSpPr>
          <p:cNvPr id="806" name="Google Shape;806;p23"/>
          <p:cNvGrpSpPr/>
          <p:nvPr/>
        </p:nvGrpSpPr>
        <p:grpSpPr>
          <a:xfrm>
            <a:off x="760791" y="1451350"/>
            <a:ext cx="4915973" cy="7126099"/>
            <a:chOff x="760791" y="1451350"/>
            <a:chExt cx="4915973" cy="7126099"/>
          </a:xfrm>
        </p:grpSpPr>
        <p:pic>
          <p:nvPicPr>
            <p:cNvPr id="807" name="Google Shape;807;p23"/>
            <p:cNvPicPr preferRelativeResize="0"/>
            <p:nvPr/>
          </p:nvPicPr>
          <p:blipFill rotWithShape="1">
            <a:blip r:embed="rId4">
              <a:alphaModFix/>
            </a:blip>
            <a:srcRect l="1305" t="22781" r="70125" b="19367"/>
            <a:stretch/>
          </p:blipFill>
          <p:spPr>
            <a:xfrm>
              <a:off x="760791" y="2355900"/>
              <a:ext cx="4915973" cy="6221549"/>
            </a:xfrm>
            <a:prstGeom prst="rect">
              <a:avLst/>
            </a:prstGeom>
            <a:noFill/>
            <a:ln>
              <a:noFill/>
            </a:ln>
          </p:spPr>
        </p:pic>
        <p:sp>
          <p:nvSpPr>
            <p:cNvPr id="808" name="Google Shape;808;p23"/>
            <p:cNvSpPr/>
            <p:nvPr/>
          </p:nvSpPr>
          <p:spPr>
            <a:xfrm>
              <a:off x="1454225" y="1451350"/>
              <a:ext cx="3303000" cy="6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3000" b="0" i="0" u="none" strike="noStrike" cap="none">
                  <a:solidFill>
                    <a:schemeClr val="dk1"/>
                  </a:solidFill>
                  <a:latin typeface="Poppins Black"/>
                  <a:ea typeface="Poppins Black"/>
                  <a:cs typeface="Poppins Black"/>
                  <a:sym typeface="Poppins Black"/>
                </a:rPr>
                <a:t>1</a:t>
              </a:r>
              <a:endParaRPr sz="3000" b="0" i="0" u="none" strike="noStrike" cap="none">
                <a:solidFill>
                  <a:schemeClr val="dk1"/>
                </a:solidFill>
                <a:latin typeface="Poppins Black"/>
                <a:ea typeface="Poppins Black"/>
                <a:cs typeface="Poppins Black"/>
                <a:sym typeface="Poppins Black"/>
              </a:endParaRPr>
            </a:p>
          </p:txBody>
        </p:sp>
      </p:grpSp>
      <p:grpSp>
        <p:nvGrpSpPr>
          <p:cNvPr id="809" name="Google Shape;809;p23"/>
          <p:cNvGrpSpPr/>
          <p:nvPr/>
        </p:nvGrpSpPr>
        <p:grpSpPr>
          <a:xfrm>
            <a:off x="5982928" y="1451350"/>
            <a:ext cx="6827848" cy="7126099"/>
            <a:chOff x="5982928" y="1451350"/>
            <a:chExt cx="6827848" cy="7126099"/>
          </a:xfrm>
        </p:grpSpPr>
        <p:pic>
          <p:nvPicPr>
            <p:cNvPr id="810" name="Google Shape;810;p23"/>
            <p:cNvPicPr preferRelativeResize="0"/>
            <p:nvPr/>
          </p:nvPicPr>
          <p:blipFill rotWithShape="1">
            <a:blip r:embed="rId4">
              <a:alphaModFix/>
            </a:blip>
            <a:srcRect l="30088" t="22781" r="30231" b="19367"/>
            <a:stretch/>
          </p:blipFill>
          <p:spPr>
            <a:xfrm>
              <a:off x="5982928" y="2355900"/>
              <a:ext cx="6827848" cy="6221549"/>
            </a:xfrm>
            <a:prstGeom prst="rect">
              <a:avLst/>
            </a:prstGeom>
            <a:noFill/>
            <a:ln>
              <a:noFill/>
            </a:ln>
          </p:spPr>
        </p:pic>
        <p:sp>
          <p:nvSpPr>
            <p:cNvPr id="811" name="Google Shape;811;p23"/>
            <p:cNvSpPr/>
            <p:nvPr/>
          </p:nvSpPr>
          <p:spPr>
            <a:xfrm>
              <a:off x="7745350" y="1451350"/>
              <a:ext cx="3303000" cy="6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3000" b="0" i="0" u="none" strike="noStrike" cap="none">
                  <a:solidFill>
                    <a:schemeClr val="dk1"/>
                  </a:solidFill>
                  <a:latin typeface="Poppins Black"/>
                  <a:ea typeface="Poppins Black"/>
                  <a:cs typeface="Poppins Black"/>
                  <a:sym typeface="Poppins Black"/>
                </a:rPr>
                <a:t>2</a:t>
              </a:r>
              <a:endParaRPr sz="3000" b="0" i="0" u="none" strike="noStrike" cap="none">
                <a:solidFill>
                  <a:schemeClr val="dk1"/>
                </a:solidFill>
                <a:latin typeface="Poppins Black"/>
                <a:ea typeface="Poppins Black"/>
                <a:cs typeface="Poppins Black"/>
                <a:sym typeface="Poppins Black"/>
              </a:endParaRPr>
            </a:p>
          </p:txBody>
        </p:sp>
      </p:grpSp>
      <p:grpSp>
        <p:nvGrpSpPr>
          <p:cNvPr id="812" name="Google Shape;812;p23"/>
          <p:cNvGrpSpPr/>
          <p:nvPr/>
        </p:nvGrpSpPr>
        <p:grpSpPr>
          <a:xfrm>
            <a:off x="13071625" y="1451350"/>
            <a:ext cx="5013248" cy="7126099"/>
            <a:chOff x="13071625" y="1451350"/>
            <a:chExt cx="5013248" cy="7126099"/>
          </a:xfrm>
        </p:grpSpPr>
        <p:pic>
          <p:nvPicPr>
            <p:cNvPr id="813" name="Google Shape;813;p23"/>
            <p:cNvPicPr preferRelativeResize="0"/>
            <p:nvPr/>
          </p:nvPicPr>
          <p:blipFill rotWithShape="1">
            <a:blip r:embed="rId4">
              <a:alphaModFix/>
            </a:blip>
            <a:srcRect l="70407" t="22781" r="457" b="19367"/>
            <a:stretch/>
          </p:blipFill>
          <p:spPr>
            <a:xfrm>
              <a:off x="13071625" y="2355900"/>
              <a:ext cx="5013248" cy="6221549"/>
            </a:xfrm>
            <a:prstGeom prst="rect">
              <a:avLst/>
            </a:prstGeom>
            <a:noFill/>
            <a:ln>
              <a:noFill/>
            </a:ln>
          </p:spPr>
        </p:pic>
        <p:sp>
          <p:nvSpPr>
            <p:cNvPr id="814" name="Google Shape;814;p23"/>
            <p:cNvSpPr/>
            <p:nvPr/>
          </p:nvSpPr>
          <p:spPr>
            <a:xfrm>
              <a:off x="13780950" y="1451350"/>
              <a:ext cx="3303000" cy="64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3000" b="0" i="0" u="none" strike="noStrike" cap="none">
                  <a:solidFill>
                    <a:schemeClr val="dk1"/>
                  </a:solidFill>
                  <a:latin typeface="Poppins Black"/>
                  <a:ea typeface="Poppins Black"/>
                  <a:cs typeface="Poppins Black"/>
                  <a:sym typeface="Poppins Black"/>
                </a:rPr>
                <a:t>3</a:t>
              </a:r>
              <a:endParaRPr sz="3000" b="0" i="0" u="none" strike="noStrike" cap="none">
                <a:solidFill>
                  <a:schemeClr val="dk1"/>
                </a:solidFill>
                <a:latin typeface="Poppins Black"/>
                <a:ea typeface="Poppins Black"/>
                <a:cs typeface="Poppins Black"/>
                <a:sym typeface="Poppins Blac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g2680b0f1b10_0_441"/>
          <p:cNvPicPr preferRelativeResize="0"/>
          <p:nvPr/>
        </p:nvPicPr>
        <p:blipFill rotWithShape="1">
          <a:blip r:embed="rId3">
            <a:alphaModFix/>
          </a:blip>
          <a:srcRect/>
          <a:stretch/>
        </p:blipFill>
        <p:spPr>
          <a:xfrm>
            <a:off x="4463763" y="3508150"/>
            <a:ext cx="2701300" cy="2701300"/>
          </a:xfrm>
          <a:prstGeom prst="rect">
            <a:avLst/>
          </a:prstGeom>
          <a:noFill/>
          <a:ln>
            <a:noFill/>
          </a:ln>
        </p:spPr>
      </p:pic>
      <p:sp>
        <p:nvSpPr>
          <p:cNvPr id="820" name="Google Shape;820;g2680b0f1b10_0_441"/>
          <p:cNvSpPr txBox="1"/>
          <p:nvPr/>
        </p:nvSpPr>
        <p:spPr>
          <a:xfrm>
            <a:off x="7303725" y="4741050"/>
            <a:ext cx="44052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3300" i="1">
                <a:solidFill>
                  <a:schemeClr val="dk1"/>
                </a:solidFill>
                <a:latin typeface="Poppins Black"/>
                <a:ea typeface="Poppins Black"/>
                <a:cs typeface="Poppins Black"/>
                <a:sym typeface="Poppins Black"/>
              </a:rPr>
              <a:t>Quick example</a:t>
            </a:r>
            <a:endParaRPr sz="3300" i="1">
              <a:solidFill>
                <a:schemeClr val="dk1"/>
              </a:solidFill>
              <a:latin typeface="Poppins Black"/>
              <a:ea typeface="Poppins Black"/>
              <a:cs typeface="Poppins Black"/>
              <a:sym typeface="Poppins Black"/>
            </a:endParaRPr>
          </a:p>
        </p:txBody>
      </p:sp>
      <p:sp>
        <p:nvSpPr>
          <p:cNvPr id="821" name="Google Shape;821;g2680b0f1b10_0_441"/>
          <p:cNvSpPr txBox="1"/>
          <p:nvPr/>
        </p:nvSpPr>
        <p:spPr>
          <a:xfrm>
            <a:off x="7823000" y="5677275"/>
            <a:ext cx="7106700" cy="1146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500">
                <a:solidFill>
                  <a:schemeClr val="dk1"/>
                </a:solidFill>
                <a:latin typeface="Poppins"/>
                <a:ea typeface="Poppins"/>
                <a:cs typeface="Poppins"/>
                <a:sym typeface="Poppins"/>
              </a:rPr>
              <a:t>Ceritanya kita ingin identifikasi persona user dalam belanja online.</a:t>
            </a:r>
            <a:endParaRPr sz="2500">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g23eece2e784_0_0"/>
          <p:cNvPicPr preferRelativeResize="0"/>
          <p:nvPr/>
        </p:nvPicPr>
        <p:blipFill rotWithShape="1">
          <a:blip r:embed="rId3">
            <a:alphaModFix/>
          </a:blip>
          <a:srcRect/>
          <a:stretch/>
        </p:blipFill>
        <p:spPr>
          <a:xfrm>
            <a:off x="2460313" y="3429000"/>
            <a:ext cx="2701300" cy="2701300"/>
          </a:xfrm>
          <a:prstGeom prst="rect">
            <a:avLst/>
          </a:prstGeom>
          <a:noFill/>
          <a:ln>
            <a:noFill/>
          </a:ln>
        </p:spPr>
      </p:pic>
      <p:sp>
        <p:nvSpPr>
          <p:cNvPr id="827" name="Google Shape;827;g23eece2e784_0_0"/>
          <p:cNvSpPr txBox="1"/>
          <p:nvPr/>
        </p:nvSpPr>
        <p:spPr>
          <a:xfrm>
            <a:off x="5438450" y="4317250"/>
            <a:ext cx="10345200" cy="18609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000"/>
              <a:buFont typeface="Arial"/>
              <a:buNone/>
            </a:pPr>
            <a:r>
              <a:rPr lang="en-US" sz="3300">
                <a:solidFill>
                  <a:schemeClr val="dk1"/>
                </a:solidFill>
                <a:latin typeface="Poppins Black"/>
                <a:ea typeface="Poppins Black"/>
                <a:cs typeface="Poppins Black"/>
                <a:sym typeface="Poppins Black"/>
              </a:rPr>
              <a:t>Start dari “behavior” ATAU “motivasi” yang berbeda. Lalu mulai </a:t>
            </a:r>
            <a:r>
              <a:rPr lang="en-US" sz="3300" i="1">
                <a:solidFill>
                  <a:schemeClr val="dk1"/>
                </a:solidFill>
                <a:latin typeface="Poppins Black"/>
                <a:ea typeface="Poppins Black"/>
                <a:cs typeface="Poppins Black"/>
                <a:sym typeface="Poppins Black"/>
              </a:rPr>
              <a:t>breakdown</a:t>
            </a:r>
            <a:r>
              <a:rPr lang="en-US" sz="3300">
                <a:solidFill>
                  <a:schemeClr val="dk1"/>
                </a:solidFill>
                <a:latin typeface="Poppins Black"/>
                <a:ea typeface="Poppins Black"/>
                <a:cs typeface="Poppins Black"/>
                <a:sym typeface="Poppins Black"/>
              </a:rPr>
              <a:t> per masing-masing tipe.</a:t>
            </a:r>
            <a:endParaRPr sz="3300">
              <a:solidFill>
                <a:schemeClr val="dk1"/>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g23eece2e784_0_5"/>
          <p:cNvPicPr preferRelativeResize="0"/>
          <p:nvPr/>
        </p:nvPicPr>
        <p:blipFill rotWithShape="1">
          <a:blip r:embed="rId3">
            <a:alphaModFix/>
          </a:blip>
          <a:srcRect/>
          <a:stretch/>
        </p:blipFill>
        <p:spPr>
          <a:xfrm>
            <a:off x="1949114" y="6473200"/>
            <a:ext cx="1523397" cy="1860900"/>
          </a:xfrm>
          <a:prstGeom prst="rect">
            <a:avLst/>
          </a:prstGeom>
          <a:noFill/>
          <a:ln>
            <a:noFill/>
          </a:ln>
        </p:spPr>
      </p:pic>
      <p:sp>
        <p:nvSpPr>
          <p:cNvPr id="833" name="Google Shape;833;g23eece2e784_0_5"/>
          <p:cNvSpPr/>
          <p:nvPr/>
        </p:nvSpPr>
        <p:spPr>
          <a:xfrm>
            <a:off x="3861950" y="338129"/>
            <a:ext cx="2951400" cy="941700"/>
          </a:xfrm>
          <a:prstGeom prst="rect">
            <a:avLst/>
          </a:prstGeom>
          <a:solidFill>
            <a:srgbClr val="38A1B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b="1">
                <a:solidFill>
                  <a:schemeClr val="dk1"/>
                </a:solidFill>
                <a:latin typeface="Poppins"/>
                <a:ea typeface="Poppins"/>
                <a:cs typeface="Poppins"/>
                <a:sym typeface="Poppins"/>
              </a:rPr>
              <a:t>FUNCTIONAL BUYER</a:t>
            </a:r>
            <a:endParaRPr sz="23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34" name="Google Shape;834;g23eece2e784_0_5"/>
          <p:cNvSpPr/>
          <p:nvPr/>
        </p:nvSpPr>
        <p:spPr>
          <a:xfrm>
            <a:off x="15395625" y="2774250"/>
            <a:ext cx="3352800" cy="130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cenderung mencari promo sebelum bandingin review </a:t>
            </a:r>
            <a:endParaRPr sz="1900" b="1">
              <a:latin typeface="Poppins"/>
              <a:ea typeface="Poppins"/>
              <a:cs typeface="Poppins"/>
              <a:sym typeface="Poppins"/>
            </a:endParaRPr>
          </a:p>
        </p:txBody>
      </p:sp>
      <p:sp>
        <p:nvSpPr>
          <p:cNvPr id="835" name="Google Shape;835;g23eece2e784_0_5"/>
          <p:cNvSpPr/>
          <p:nvPr/>
        </p:nvSpPr>
        <p:spPr>
          <a:xfrm>
            <a:off x="1187525" y="1970850"/>
            <a:ext cx="3711600" cy="184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900" b="1">
                <a:solidFill>
                  <a:schemeClr val="dk1"/>
                </a:solidFill>
                <a:latin typeface="Poppins"/>
                <a:ea typeface="Poppins"/>
                <a:cs typeface="Poppins"/>
                <a:sym typeface="Poppins"/>
              </a:rPr>
              <a:t>Belanja cepet aja ngga cari promo dan lebih fokus ke review barang</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36" name="Google Shape;836;g23eece2e784_0_5"/>
          <p:cNvSpPr/>
          <p:nvPr/>
        </p:nvSpPr>
        <p:spPr>
          <a:xfrm>
            <a:off x="13811950" y="338125"/>
            <a:ext cx="2951400" cy="941700"/>
          </a:xfrm>
          <a:prstGeom prst="rect">
            <a:avLst/>
          </a:prstGeom>
          <a:solidFill>
            <a:srgbClr val="F9CB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solidFill>
                  <a:schemeClr val="dk1"/>
                </a:solidFill>
                <a:latin typeface="Poppins"/>
                <a:ea typeface="Poppins"/>
                <a:cs typeface="Poppins"/>
                <a:sym typeface="Poppins"/>
              </a:rPr>
              <a:t>IMPULSIVE BUYER</a:t>
            </a:r>
            <a:endParaRPr sz="23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37" name="Google Shape;837;g23eece2e784_0_5"/>
          <p:cNvSpPr/>
          <p:nvPr/>
        </p:nvSpPr>
        <p:spPr>
          <a:xfrm>
            <a:off x="509200" y="6040550"/>
            <a:ext cx="3038400" cy="136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Poppins"/>
                <a:ea typeface="Poppins"/>
                <a:cs typeface="Poppins"/>
                <a:sym typeface="Poppins"/>
              </a:rPr>
              <a:t>belanja males ribet dan PENGENNYA cepet</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38" name="Google Shape;838;g23eece2e784_0_5"/>
          <p:cNvSpPr/>
          <p:nvPr/>
        </p:nvSpPr>
        <p:spPr>
          <a:xfrm>
            <a:off x="823555" y="7153010"/>
            <a:ext cx="3038400" cy="136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Poppins"/>
                <a:ea typeface="Poppins"/>
                <a:cs typeface="Poppins"/>
                <a:sym typeface="Poppins"/>
              </a:rPr>
              <a:t>cenderung belanja saat lagi butuh aja</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39" name="Google Shape;839;g23eece2e784_0_5"/>
          <p:cNvSpPr/>
          <p:nvPr/>
        </p:nvSpPr>
        <p:spPr>
          <a:xfrm>
            <a:off x="6813350" y="7153000"/>
            <a:ext cx="3711600" cy="184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LOGISTIK/SHIPPING</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r>
              <a:rPr lang="en-US" sz="1900" b="1">
                <a:solidFill>
                  <a:schemeClr val="dk1"/>
                </a:solidFill>
                <a:latin typeface="Poppins"/>
                <a:ea typeface="Poppins"/>
                <a:cs typeface="Poppins"/>
                <a:sym typeface="Poppins"/>
              </a:rPr>
              <a:t>barang telat sampai</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40" name="Google Shape;840;g23eece2e784_0_5"/>
          <p:cNvSpPr/>
          <p:nvPr/>
        </p:nvSpPr>
        <p:spPr>
          <a:xfrm>
            <a:off x="4663288" y="5800550"/>
            <a:ext cx="3711600" cy="184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KESULITAN PADA PROSES QA</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r>
              <a:rPr lang="en-US" sz="1900" b="1">
                <a:solidFill>
                  <a:schemeClr val="dk1"/>
                </a:solidFill>
                <a:latin typeface="Poppins"/>
                <a:ea typeface="Poppins"/>
                <a:cs typeface="Poppins"/>
                <a:sym typeface="Poppins"/>
              </a:rPr>
              <a:t>Mesti cari satu-satu review jelek terkait kualitas barang jadi kadang capek scrolling</a:t>
            </a:r>
            <a:endParaRPr sz="1900">
              <a:latin typeface="Poppins"/>
              <a:ea typeface="Poppins"/>
              <a:cs typeface="Poppins"/>
              <a:sym typeface="Poppins"/>
            </a:endParaRPr>
          </a:p>
        </p:txBody>
      </p:sp>
      <p:sp>
        <p:nvSpPr>
          <p:cNvPr id="841" name="Google Shape;841;g23eece2e784_0_5"/>
          <p:cNvSpPr/>
          <p:nvPr/>
        </p:nvSpPr>
        <p:spPr>
          <a:xfrm>
            <a:off x="12192950" y="7060400"/>
            <a:ext cx="3352800" cy="130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Cenderung impulsive kalo liat barang lucu</a:t>
            </a:r>
            <a:endParaRPr sz="1900" b="1">
              <a:latin typeface="Poppins"/>
              <a:ea typeface="Poppins"/>
              <a:cs typeface="Poppins"/>
              <a:sym typeface="Poppins"/>
            </a:endParaRPr>
          </a:p>
        </p:txBody>
      </p:sp>
      <p:sp>
        <p:nvSpPr>
          <p:cNvPr id="842" name="Google Shape;842;g23eece2e784_0_5"/>
          <p:cNvSpPr/>
          <p:nvPr/>
        </p:nvSpPr>
        <p:spPr>
          <a:xfrm>
            <a:off x="11162025" y="8240575"/>
            <a:ext cx="3352800" cy="1100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Cenderung impulsive kalo liat barang yang murah banget</a:t>
            </a:r>
            <a:endParaRPr sz="1900" b="1">
              <a:latin typeface="Poppins"/>
              <a:ea typeface="Poppins"/>
              <a:cs typeface="Poppins"/>
              <a:sym typeface="Poppins"/>
            </a:endParaRPr>
          </a:p>
        </p:txBody>
      </p:sp>
      <p:sp>
        <p:nvSpPr>
          <p:cNvPr id="843" name="Google Shape;843;g23eece2e784_0_5"/>
          <p:cNvSpPr/>
          <p:nvPr/>
        </p:nvSpPr>
        <p:spPr>
          <a:xfrm>
            <a:off x="16592600" y="3941275"/>
            <a:ext cx="3352800" cy="130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Niat banget bandingin jenis promo, itungin detil harga</a:t>
            </a:r>
            <a:endParaRPr sz="1900" b="1">
              <a:latin typeface="Poppins"/>
              <a:ea typeface="Poppins"/>
              <a:cs typeface="Poppins"/>
              <a:sym typeface="Poppins"/>
            </a:endParaRPr>
          </a:p>
        </p:txBody>
      </p:sp>
      <p:sp>
        <p:nvSpPr>
          <p:cNvPr id="844" name="Google Shape;844;g23eece2e784_0_5"/>
          <p:cNvSpPr/>
          <p:nvPr/>
        </p:nvSpPr>
        <p:spPr>
          <a:xfrm>
            <a:off x="6528025" y="1778425"/>
            <a:ext cx="3711600" cy="1849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Poppins"/>
                <a:ea typeface="Poppins"/>
                <a:cs typeface="Poppins"/>
                <a:sym typeface="Poppins"/>
              </a:rPr>
              <a:t>umumnya sudah bekerja diatas 3 tahun</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45" name="Google Shape;845;g23eece2e784_0_5"/>
          <p:cNvSpPr/>
          <p:nvPr/>
        </p:nvSpPr>
        <p:spPr>
          <a:xfrm>
            <a:off x="16256000" y="6748900"/>
            <a:ext cx="3711600" cy="1309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Poppins"/>
                <a:ea typeface="Poppins"/>
                <a:cs typeface="Poppins"/>
                <a:sym typeface="Poppins"/>
              </a:rPr>
              <a:t>umumnya mahasiswa/yang belum berpenghasilan tetap</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cxnSp>
        <p:nvCxnSpPr>
          <p:cNvPr id="846" name="Google Shape;846;g23eece2e784_0_5"/>
          <p:cNvCxnSpPr/>
          <p:nvPr/>
        </p:nvCxnSpPr>
        <p:spPr>
          <a:xfrm>
            <a:off x="10476225" y="277450"/>
            <a:ext cx="21300" cy="9348000"/>
          </a:xfrm>
          <a:prstGeom prst="straightConnector1">
            <a:avLst/>
          </a:prstGeom>
          <a:noFill/>
          <a:ln w="28575" cap="flat" cmpd="sng">
            <a:solidFill>
              <a:schemeClr val="dk2"/>
            </a:solidFill>
            <a:prstDash val="solid"/>
            <a:round/>
            <a:headEnd type="none" w="med" len="med"/>
            <a:tailEnd type="none" w="med" len="med"/>
          </a:ln>
        </p:spPr>
      </p:cxnSp>
      <p:sp>
        <p:nvSpPr>
          <p:cNvPr id="847" name="Google Shape;847;g23eece2e784_0_5"/>
          <p:cNvSpPr/>
          <p:nvPr/>
        </p:nvSpPr>
        <p:spPr>
          <a:xfrm>
            <a:off x="10843325" y="1778425"/>
            <a:ext cx="3352800" cy="143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mesti manual cari barang yang promo </a:t>
            </a:r>
            <a:endParaRPr sz="1900" b="1">
              <a:latin typeface="Poppins"/>
              <a:ea typeface="Poppins"/>
              <a:cs typeface="Poppins"/>
              <a:sym typeface="Poppins"/>
            </a:endParaRPr>
          </a:p>
        </p:txBody>
      </p:sp>
      <p:sp>
        <p:nvSpPr>
          <p:cNvPr id="848" name="Google Shape;848;g23eece2e784_0_5"/>
          <p:cNvSpPr/>
          <p:nvPr/>
        </p:nvSpPr>
        <p:spPr>
          <a:xfrm>
            <a:off x="11270175" y="3024353"/>
            <a:ext cx="3352800" cy="1435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Poppins"/>
                <a:ea typeface="Poppins"/>
                <a:cs typeface="Poppins"/>
                <a:sym typeface="Poppins"/>
              </a:rPr>
              <a:t>kadang harga di awal beda dengan pas di checkout jadi mesti balik lagi cari barang lain</a:t>
            </a:r>
            <a:endParaRPr sz="1900" b="1">
              <a:latin typeface="Poppins"/>
              <a:ea typeface="Poppins"/>
              <a:cs typeface="Poppins"/>
              <a:sym typeface="Poppins"/>
            </a:endParaRPr>
          </a:p>
        </p:txBody>
      </p:sp>
      <p:sp>
        <p:nvSpPr>
          <p:cNvPr id="849" name="Google Shape;849;g23eece2e784_0_5"/>
          <p:cNvSpPr/>
          <p:nvPr/>
        </p:nvSpPr>
        <p:spPr>
          <a:xfrm>
            <a:off x="434100" y="5163095"/>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TRIGGER &amp; BARRIER UNTUK BELANJA ONLINE</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0" name="Google Shape;850;g23eece2e784_0_5"/>
          <p:cNvSpPr/>
          <p:nvPr/>
        </p:nvSpPr>
        <p:spPr>
          <a:xfrm>
            <a:off x="2399500" y="3562225"/>
            <a:ext cx="3038400" cy="78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dk1"/>
                </a:solidFill>
                <a:latin typeface="Poppins"/>
                <a:ea typeface="Poppins"/>
                <a:cs typeface="Poppins"/>
                <a:sym typeface="Poppins"/>
              </a:rPr>
              <a:t>belanja males ribet dan PENGENNYA cepet</a:t>
            </a:r>
            <a:endParaRPr sz="1900" b="1">
              <a:solidFill>
                <a:schemeClr val="dk1"/>
              </a:solidFill>
              <a:latin typeface="Poppins"/>
              <a:ea typeface="Poppins"/>
              <a:cs typeface="Poppins"/>
              <a:sym typeface="Poppins"/>
            </a:endParaRPr>
          </a:p>
          <a:p>
            <a:pPr marL="0" lvl="0" indent="0" algn="ctr" rtl="0">
              <a:spcBef>
                <a:spcPts val="0"/>
              </a:spcBef>
              <a:spcAft>
                <a:spcPts val="0"/>
              </a:spcAft>
              <a:buNone/>
            </a:pPr>
            <a:endParaRPr sz="1900">
              <a:latin typeface="Poppins"/>
              <a:ea typeface="Poppins"/>
              <a:cs typeface="Poppins"/>
              <a:sym typeface="Poppins"/>
            </a:endParaRPr>
          </a:p>
        </p:txBody>
      </p:sp>
      <p:sp>
        <p:nvSpPr>
          <p:cNvPr id="851" name="Google Shape;851;g23eece2e784_0_5"/>
          <p:cNvSpPr/>
          <p:nvPr/>
        </p:nvSpPr>
        <p:spPr>
          <a:xfrm>
            <a:off x="823550" y="1186258"/>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KECENDERUNGAN PERILAKU KETIKA BELANJA ONLINE</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2" name="Google Shape;852;g23eece2e784_0_5"/>
          <p:cNvSpPr/>
          <p:nvPr/>
        </p:nvSpPr>
        <p:spPr>
          <a:xfrm>
            <a:off x="6959275" y="4699845"/>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PAIN POINTS</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3" name="Google Shape;853;g23eece2e784_0_5"/>
          <p:cNvSpPr/>
          <p:nvPr/>
        </p:nvSpPr>
        <p:spPr>
          <a:xfrm>
            <a:off x="7624800" y="1182149"/>
            <a:ext cx="3038400" cy="788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DEMOGRAFI</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4" name="Google Shape;854;g23eece2e784_0_5"/>
          <p:cNvSpPr/>
          <p:nvPr/>
        </p:nvSpPr>
        <p:spPr>
          <a:xfrm>
            <a:off x="16592600" y="6040549"/>
            <a:ext cx="3038400" cy="788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DEMOGRAFI</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5" name="Google Shape;855;g23eece2e784_0_5"/>
          <p:cNvSpPr/>
          <p:nvPr/>
        </p:nvSpPr>
        <p:spPr>
          <a:xfrm>
            <a:off x="11162025" y="870145"/>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PAIN POINTS</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6" name="Google Shape;856;g23eece2e784_0_5"/>
          <p:cNvSpPr/>
          <p:nvPr/>
        </p:nvSpPr>
        <p:spPr>
          <a:xfrm>
            <a:off x="10964550" y="6309045"/>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TRIGGER &amp; BARRIER UNTUK BELANJA ONLINE</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
        <p:nvSpPr>
          <p:cNvPr id="857" name="Google Shape;857;g23eece2e784_0_5"/>
          <p:cNvSpPr/>
          <p:nvPr/>
        </p:nvSpPr>
        <p:spPr>
          <a:xfrm>
            <a:off x="16074625" y="1778433"/>
            <a:ext cx="3038400" cy="1100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0000"/>
                </a:solidFill>
                <a:latin typeface="Poppins"/>
                <a:ea typeface="Poppins"/>
                <a:cs typeface="Poppins"/>
                <a:sym typeface="Poppins"/>
              </a:rPr>
              <a:t>KECENDERUNGAN PERILAKU KETIKA BELANJA ONLINE</a:t>
            </a:r>
            <a:endParaRPr sz="1900" b="1">
              <a:solidFill>
                <a:srgbClr val="FF0000"/>
              </a:solidFill>
              <a:latin typeface="Poppins"/>
              <a:ea typeface="Poppins"/>
              <a:cs typeface="Poppins"/>
              <a:sym typeface="Poppins"/>
            </a:endParaRPr>
          </a:p>
          <a:p>
            <a:pPr marL="0" lvl="0" indent="0" algn="ctr" rtl="0">
              <a:spcBef>
                <a:spcPts val="0"/>
              </a:spcBef>
              <a:spcAft>
                <a:spcPts val="0"/>
              </a:spcAft>
              <a:buNone/>
            </a:pPr>
            <a:endParaRPr sz="1900">
              <a:solidFill>
                <a:srgbClr val="FF0000"/>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24"/>
          <p:cNvSpPr txBox="1"/>
          <p:nvPr/>
        </p:nvSpPr>
        <p:spPr>
          <a:xfrm>
            <a:off x="679500" y="1680075"/>
            <a:ext cx="4405200" cy="15315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500" b="0" i="0" u="none" strike="noStrike" cap="none">
                <a:solidFill>
                  <a:schemeClr val="dk1"/>
                </a:solidFill>
                <a:latin typeface="Poppins Black"/>
                <a:ea typeface="Poppins Black"/>
                <a:cs typeface="Poppins Black"/>
                <a:sym typeface="Poppins Black"/>
              </a:rPr>
              <a:t>Identifikasi user persona</a:t>
            </a:r>
            <a:r>
              <a:rPr lang="en-US" sz="2000" b="0" i="0" u="none" strike="noStrike" cap="none">
                <a:solidFill>
                  <a:schemeClr val="dk1"/>
                </a:solidFill>
                <a:latin typeface="Poppins Black"/>
                <a:ea typeface="Poppins Black"/>
                <a:cs typeface="Poppins Black"/>
                <a:sym typeface="Poppins Black"/>
              </a:rPr>
              <a:t> </a:t>
            </a:r>
            <a:r>
              <a:rPr lang="en-US" sz="2000" b="0" i="0" u="none" strike="noStrike" cap="none">
                <a:solidFill>
                  <a:schemeClr val="dk1"/>
                </a:solidFill>
                <a:latin typeface="Poppins"/>
                <a:ea typeface="Poppins"/>
                <a:cs typeface="Poppins"/>
                <a:sym typeface="Poppins"/>
              </a:rPr>
              <a:t>berdasarkan analisis dengan </a:t>
            </a:r>
            <a:r>
              <a:rPr lang="en-US" sz="2000" b="0" i="1" u="none" strike="noStrike" cap="none">
                <a:solidFill>
                  <a:schemeClr val="dk1"/>
                </a:solidFill>
                <a:latin typeface="Poppins"/>
                <a:ea typeface="Poppins"/>
                <a:cs typeface="Poppins"/>
                <a:sym typeface="Poppins"/>
              </a:rPr>
              <a:t>affinity diagram </a:t>
            </a:r>
            <a:endParaRPr sz="2000" b="0" i="1" u="none" strike="noStrike" cap="none">
              <a:solidFill>
                <a:schemeClr val="dk1"/>
              </a:solidFill>
              <a:latin typeface="Poppins"/>
              <a:ea typeface="Poppins"/>
              <a:cs typeface="Poppins"/>
              <a:sym typeface="Poppins"/>
            </a:endParaRPr>
          </a:p>
        </p:txBody>
      </p:sp>
      <p:grpSp>
        <p:nvGrpSpPr>
          <p:cNvPr id="863" name="Google Shape;863;p24"/>
          <p:cNvGrpSpPr/>
          <p:nvPr/>
        </p:nvGrpSpPr>
        <p:grpSpPr>
          <a:xfrm>
            <a:off x="5309475" y="1655925"/>
            <a:ext cx="6103700" cy="1531500"/>
            <a:chOff x="5538075" y="3103725"/>
            <a:chExt cx="6103700" cy="1531500"/>
          </a:xfrm>
        </p:grpSpPr>
        <p:sp>
          <p:nvSpPr>
            <p:cNvPr id="864" name="Google Shape;864;p24"/>
            <p:cNvSpPr txBox="1"/>
            <p:nvPr/>
          </p:nvSpPr>
          <p:spPr>
            <a:xfrm>
              <a:off x="6386675" y="3103725"/>
              <a:ext cx="5255100" cy="15315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500" b="0" i="0" u="none" strike="noStrike" cap="none">
                  <a:solidFill>
                    <a:schemeClr val="dk1"/>
                  </a:solidFill>
                  <a:latin typeface="Poppins Black"/>
                  <a:ea typeface="Poppins Black"/>
                  <a:cs typeface="Poppins Black"/>
                  <a:sym typeface="Poppins Black"/>
                </a:rPr>
                <a:t>Mulai membuat template</a:t>
              </a:r>
              <a:r>
                <a:rPr lang="en-US" sz="2000" b="0" i="0" u="none" strike="noStrike" cap="none">
                  <a:solidFill>
                    <a:schemeClr val="dk1"/>
                  </a:solidFill>
                  <a:latin typeface="Poppins"/>
                  <a:ea typeface="Poppins"/>
                  <a:cs typeface="Poppins"/>
                  <a:sym typeface="Poppins"/>
                </a:rPr>
                <a:t> untuk informasi yang akan ditampilkan untuk menggambarkan setiap </a:t>
              </a:r>
              <a:r>
                <a:rPr lang="en-US" sz="2000" b="0" i="1" u="none" strike="noStrike" cap="none">
                  <a:solidFill>
                    <a:schemeClr val="dk1"/>
                  </a:solidFill>
                  <a:latin typeface="Poppins"/>
                  <a:ea typeface="Poppins"/>
                  <a:cs typeface="Poppins"/>
                  <a:sym typeface="Poppins"/>
                </a:rPr>
                <a:t>user persona</a:t>
              </a:r>
              <a:r>
                <a:rPr lang="en-US" sz="2000" b="0" i="0" u="none" strike="noStrike" cap="none">
                  <a:solidFill>
                    <a:schemeClr val="dk1"/>
                  </a:solidFill>
                  <a:latin typeface="Poppins"/>
                  <a:ea typeface="Poppins"/>
                  <a:cs typeface="Poppins"/>
                  <a:sym typeface="Poppins"/>
                </a:rPr>
                <a:t>.</a:t>
              </a:r>
              <a:endParaRPr sz="2000" b="0" i="0" u="none" strike="noStrike" cap="none">
                <a:solidFill>
                  <a:schemeClr val="dk1"/>
                </a:solidFill>
                <a:latin typeface="Poppins"/>
                <a:ea typeface="Poppins"/>
                <a:cs typeface="Poppins"/>
                <a:sym typeface="Poppins"/>
              </a:endParaRPr>
            </a:p>
          </p:txBody>
        </p:sp>
        <p:sp>
          <p:nvSpPr>
            <p:cNvPr id="865" name="Google Shape;865;p24"/>
            <p:cNvSpPr/>
            <p:nvPr/>
          </p:nvSpPr>
          <p:spPr>
            <a:xfrm>
              <a:off x="5538075" y="3837375"/>
              <a:ext cx="653700" cy="441300"/>
            </a:xfrm>
            <a:prstGeom prst="rightArrow">
              <a:avLst>
                <a:gd name="adj1" fmla="val 50000"/>
                <a:gd name="adj2" fmla="val 50000"/>
              </a:avLst>
            </a:prstGeom>
            <a:solidFill>
              <a:srgbClr val="DD7E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6" name="Google Shape;866;p24"/>
          <p:cNvGrpSpPr/>
          <p:nvPr/>
        </p:nvGrpSpPr>
        <p:grpSpPr>
          <a:xfrm>
            <a:off x="11608075" y="1648625"/>
            <a:ext cx="5924124" cy="1993200"/>
            <a:chOff x="11836675" y="3096425"/>
            <a:chExt cx="5924124" cy="1993200"/>
          </a:xfrm>
        </p:grpSpPr>
        <p:sp>
          <p:nvSpPr>
            <p:cNvPr id="867" name="Google Shape;867;p24"/>
            <p:cNvSpPr txBox="1"/>
            <p:nvPr/>
          </p:nvSpPr>
          <p:spPr>
            <a:xfrm>
              <a:off x="12758599" y="3096425"/>
              <a:ext cx="5002200" cy="1993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500" b="0" i="0" u="none" strike="noStrike" cap="none">
                  <a:solidFill>
                    <a:schemeClr val="dk1"/>
                  </a:solidFill>
                  <a:latin typeface="Poppins Black"/>
                  <a:ea typeface="Poppins Black"/>
                  <a:cs typeface="Poppins Black"/>
                  <a:sym typeface="Poppins Black"/>
                </a:rPr>
                <a:t>Buat visual yang menarik</a:t>
              </a:r>
              <a:r>
                <a:rPr lang="en-US" sz="2000" b="0" i="0" u="none" strike="noStrike" cap="none">
                  <a:solidFill>
                    <a:schemeClr val="dk1"/>
                  </a:solidFill>
                  <a:latin typeface="Poppins"/>
                  <a:ea typeface="Poppins"/>
                  <a:cs typeface="Poppins"/>
                  <a:sym typeface="Poppins"/>
                </a:rPr>
                <a:t> agar dapat menambah ketertarikan audience ketika hasil user persona ini dipresentasikan.</a:t>
              </a:r>
              <a:endParaRPr sz="2000" b="0" i="0" u="none" strike="noStrike" cap="none">
                <a:solidFill>
                  <a:schemeClr val="dk1"/>
                </a:solidFill>
                <a:latin typeface="Poppins"/>
                <a:ea typeface="Poppins"/>
                <a:cs typeface="Poppins"/>
                <a:sym typeface="Poppins"/>
              </a:endParaRPr>
            </a:p>
          </p:txBody>
        </p:sp>
        <p:sp>
          <p:nvSpPr>
            <p:cNvPr id="868" name="Google Shape;868;p24"/>
            <p:cNvSpPr/>
            <p:nvPr/>
          </p:nvSpPr>
          <p:spPr>
            <a:xfrm>
              <a:off x="11836675" y="3837375"/>
              <a:ext cx="653700" cy="441300"/>
            </a:xfrm>
            <a:prstGeom prst="rightArrow">
              <a:avLst>
                <a:gd name="adj1" fmla="val 50000"/>
                <a:gd name="adj2" fmla="val 50000"/>
              </a:avLst>
            </a:prstGeom>
            <a:solidFill>
              <a:srgbClr val="DD7E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69" name="Google Shape;869;p24"/>
          <p:cNvPicPr preferRelativeResize="0"/>
          <p:nvPr/>
        </p:nvPicPr>
        <p:blipFill rotWithShape="1">
          <a:blip r:embed="rId3">
            <a:alphaModFix/>
          </a:blip>
          <a:srcRect/>
          <a:stretch/>
        </p:blipFill>
        <p:spPr>
          <a:xfrm>
            <a:off x="7227525" y="3947050"/>
            <a:ext cx="8877600" cy="5552999"/>
          </a:xfrm>
          <a:prstGeom prst="rect">
            <a:avLst/>
          </a:prstGeom>
          <a:noFill/>
          <a:ln>
            <a:noFill/>
          </a:ln>
        </p:spPr>
      </p:pic>
      <p:pic>
        <p:nvPicPr>
          <p:cNvPr id="870" name="Google Shape;870;p24"/>
          <p:cNvPicPr preferRelativeResize="0"/>
          <p:nvPr/>
        </p:nvPicPr>
        <p:blipFill>
          <a:blip r:embed="rId4">
            <a:alphaModFix/>
          </a:blip>
          <a:stretch>
            <a:fillRect/>
          </a:stretch>
        </p:blipFill>
        <p:spPr>
          <a:xfrm>
            <a:off x="1679275" y="5490322"/>
            <a:ext cx="3405425" cy="3405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25"/>
          <p:cNvPicPr preferRelativeResize="0"/>
          <p:nvPr/>
        </p:nvPicPr>
        <p:blipFill rotWithShape="1">
          <a:blip r:embed="rId3">
            <a:alphaModFix/>
          </a:blip>
          <a:srcRect/>
          <a:stretch/>
        </p:blipFill>
        <p:spPr>
          <a:xfrm>
            <a:off x="1587713" y="4455525"/>
            <a:ext cx="2701300" cy="2701300"/>
          </a:xfrm>
          <a:prstGeom prst="rect">
            <a:avLst/>
          </a:prstGeom>
          <a:noFill/>
          <a:ln>
            <a:noFill/>
          </a:ln>
        </p:spPr>
      </p:pic>
      <p:sp>
        <p:nvSpPr>
          <p:cNvPr id="876" name="Google Shape;876;p25"/>
          <p:cNvSpPr/>
          <p:nvPr/>
        </p:nvSpPr>
        <p:spPr>
          <a:xfrm>
            <a:off x="7225000" y="2114750"/>
            <a:ext cx="10338600" cy="794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000"/>
              <a:buFont typeface="Arial"/>
              <a:buNone/>
            </a:pPr>
            <a:r>
              <a:rPr lang="en-US" sz="2300" b="0" i="1" u="none" strike="noStrike" cap="none">
                <a:solidFill>
                  <a:srgbClr val="000000"/>
                </a:solidFill>
                <a:latin typeface="Poppins"/>
                <a:ea typeface="Poppins"/>
                <a:cs typeface="Poppins"/>
                <a:sym typeface="Poppins"/>
              </a:rPr>
              <a:t>User persona</a:t>
            </a:r>
            <a:r>
              <a:rPr lang="en-US" sz="2300" b="0" i="0" u="none" strike="noStrike" cap="none">
                <a:solidFill>
                  <a:srgbClr val="000000"/>
                </a:solidFill>
                <a:latin typeface="Poppins"/>
                <a:ea typeface="Poppins"/>
                <a:cs typeface="Poppins"/>
                <a:sym typeface="Poppins"/>
              </a:rPr>
              <a:t> sebaiknya dibangun berdasarkan data dari </a:t>
            </a:r>
            <a:r>
              <a:rPr lang="en-US" sz="2300" b="0" i="1" u="none" strike="noStrike" cap="none">
                <a:solidFill>
                  <a:srgbClr val="000000"/>
                </a:solidFill>
                <a:latin typeface="Poppins"/>
                <a:ea typeface="Poppins"/>
                <a:cs typeface="Poppins"/>
                <a:sym typeface="Poppins"/>
              </a:rPr>
              <a:t>real user. </a:t>
            </a:r>
            <a:endParaRPr sz="2300" b="0" i="1" u="none" strike="noStrike" cap="none">
              <a:solidFill>
                <a:srgbClr val="000000"/>
              </a:solidFill>
              <a:latin typeface="Poppins"/>
              <a:ea typeface="Poppins"/>
              <a:cs typeface="Poppins"/>
              <a:sym typeface="Poppins"/>
            </a:endParaRPr>
          </a:p>
        </p:txBody>
      </p:sp>
      <p:sp>
        <p:nvSpPr>
          <p:cNvPr id="877" name="Google Shape;877;p25"/>
          <p:cNvSpPr txBox="1"/>
          <p:nvPr/>
        </p:nvSpPr>
        <p:spPr>
          <a:xfrm>
            <a:off x="7225000" y="6274150"/>
            <a:ext cx="10338600" cy="2131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300" b="0" i="1" u="none" strike="noStrike" cap="none">
                <a:solidFill>
                  <a:schemeClr val="dk1"/>
                </a:solidFill>
                <a:latin typeface="Poppins"/>
                <a:ea typeface="Poppins"/>
                <a:cs typeface="Poppins"/>
                <a:sym typeface="Poppins"/>
              </a:rPr>
              <a:t>User persona</a:t>
            </a:r>
            <a:r>
              <a:rPr lang="en-US" sz="2300" b="0" i="0" u="none" strike="noStrike" cap="none">
                <a:solidFill>
                  <a:schemeClr val="dk1"/>
                </a:solidFill>
                <a:latin typeface="Poppins"/>
                <a:ea typeface="Poppins"/>
                <a:cs typeface="Poppins"/>
                <a:sym typeface="Poppins"/>
              </a:rPr>
              <a:t> dapat memberikan gambaran secara umum, terutama pada tahap awal pengembangan produk BUKAN berarti tidak perlu lagi melakukan </a:t>
            </a:r>
            <a:r>
              <a:rPr lang="en-US" sz="2300" b="0" i="1" u="none" strike="noStrike" cap="none">
                <a:solidFill>
                  <a:schemeClr val="dk1"/>
                </a:solidFill>
                <a:latin typeface="Poppins"/>
                <a:ea typeface="Poppins"/>
                <a:cs typeface="Poppins"/>
                <a:sym typeface="Poppins"/>
              </a:rPr>
              <a:t>user research</a:t>
            </a:r>
            <a:r>
              <a:rPr lang="en-US" sz="2300" b="0" i="0" u="none" strike="noStrike" cap="none">
                <a:solidFill>
                  <a:schemeClr val="dk1"/>
                </a:solidFill>
                <a:latin typeface="Poppins"/>
                <a:ea typeface="Poppins"/>
                <a:cs typeface="Poppins"/>
                <a:sym typeface="Poppins"/>
              </a:rPr>
              <a:t> lanjutan untuk iterasi pengembangan produk.</a:t>
            </a:r>
            <a:endParaRPr sz="2300" b="0" i="0" u="none" strike="noStrike" cap="none">
              <a:solidFill>
                <a:schemeClr val="dk1"/>
              </a:solidFill>
              <a:latin typeface="Poppins"/>
              <a:ea typeface="Poppins"/>
              <a:cs typeface="Poppins"/>
              <a:sym typeface="Poppins"/>
            </a:endParaRPr>
          </a:p>
        </p:txBody>
      </p:sp>
      <p:sp>
        <p:nvSpPr>
          <p:cNvPr id="878" name="Google Shape;878;p25"/>
          <p:cNvSpPr txBox="1"/>
          <p:nvPr/>
        </p:nvSpPr>
        <p:spPr>
          <a:xfrm>
            <a:off x="7225000" y="3468275"/>
            <a:ext cx="10338600" cy="2131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300" b="0" i="0" u="none" strike="noStrike" cap="none">
                <a:solidFill>
                  <a:schemeClr val="dk1"/>
                </a:solidFill>
                <a:latin typeface="Poppins"/>
                <a:ea typeface="Poppins"/>
                <a:cs typeface="Poppins"/>
                <a:sym typeface="Poppins"/>
              </a:rPr>
              <a:t>Fokus utama </a:t>
            </a:r>
            <a:r>
              <a:rPr lang="en-US" sz="2300" b="0" i="1" u="none" strike="noStrike" cap="none">
                <a:solidFill>
                  <a:schemeClr val="dk1"/>
                </a:solidFill>
                <a:latin typeface="Poppins"/>
                <a:ea typeface="Poppins"/>
                <a:cs typeface="Poppins"/>
                <a:sym typeface="Poppins"/>
              </a:rPr>
              <a:t>User persona</a:t>
            </a:r>
            <a:r>
              <a:rPr lang="en-US" sz="2300" b="0" i="0" u="none" strike="noStrike" cap="none">
                <a:solidFill>
                  <a:schemeClr val="dk1"/>
                </a:solidFill>
                <a:latin typeface="Poppins"/>
                <a:ea typeface="Poppins"/>
                <a:cs typeface="Poppins"/>
                <a:sym typeface="Poppins"/>
              </a:rPr>
              <a:t> ada pada </a:t>
            </a:r>
            <a:r>
              <a:rPr lang="en-US" sz="2300" b="0" i="1" u="none" strike="noStrike" cap="none">
                <a:solidFill>
                  <a:schemeClr val="dk1"/>
                </a:solidFill>
                <a:latin typeface="Poppins"/>
                <a:ea typeface="Poppins"/>
                <a:cs typeface="Poppins"/>
                <a:sym typeface="Poppins"/>
              </a:rPr>
              <a:t>“psychological attributes” (pain points,</a:t>
            </a:r>
            <a:r>
              <a:rPr lang="en-US" sz="2300" b="0" i="0" u="none" strike="noStrike" cap="none">
                <a:solidFill>
                  <a:schemeClr val="dk1"/>
                </a:solidFill>
                <a:latin typeface="Poppins"/>
                <a:ea typeface="Poppins"/>
                <a:cs typeface="Poppins"/>
                <a:sym typeface="Poppins"/>
              </a:rPr>
              <a:t> motivasi, </a:t>
            </a:r>
            <a:r>
              <a:rPr lang="en-US" sz="2300" b="0" i="1" u="none" strike="noStrike" cap="none">
                <a:solidFill>
                  <a:schemeClr val="dk1"/>
                </a:solidFill>
                <a:latin typeface="Poppins"/>
                <a:ea typeface="Poppins"/>
                <a:cs typeface="Poppins"/>
                <a:sym typeface="Poppins"/>
              </a:rPr>
              <a:t>needs</a:t>
            </a:r>
            <a:r>
              <a:rPr lang="en-US" sz="2300" b="0" i="0" u="none" strike="noStrike" cap="none">
                <a:solidFill>
                  <a:schemeClr val="dk1"/>
                </a:solidFill>
                <a:latin typeface="Poppins"/>
                <a:ea typeface="Poppins"/>
                <a:cs typeface="Poppins"/>
                <a:sym typeface="Poppins"/>
              </a:rPr>
              <a:t>, dll.), bukan karakteristik demografi (e.g. usia, gender, dll). Usahakan selalu menekankan hal ini kepada stakeholder untuk meminimalisir mispersepsi. </a:t>
            </a:r>
            <a:endParaRPr sz="2300" b="0" i="0" u="none" strike="noStrike" cap="none">
              <a:solidFill>
                <a:schemeClr val="dk1"/>
              </a:solidFill>
              <a:latin typeface="Poppins"/>
              <a:ea typeface="Poppins"/>
              <a:cs typeface="Poppins"/>
              <a:sym typeface="Poppins"/>
            </a:endParaRPr>
          </a:p>
        </p:txBody>
      </p:sp>
      <p:sp>
        <p:nvSpPr>
          <p:cNvPr id="879" name="Google Shape;879;p25"/>
          <p:cNvSpPr/>
          <p:nvPr/>
        </p:nvSpPr>
        <p:spPr>
          <a:xfrm>
            <a:off x="1169525" y="2674175"/>
            <a:ext cx="4300800" cy="1626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500"/>
              <a:buFont typeface="Arial"/>
              <a:buNone/>
            </a:pPr>
            <a:r>
              <a:rPr lang="en-US" sz="2500" b="0" i="0" u="none" strike="noStrike" cap="none">
                <a:solidFill>
                  <a:srgbClr val="000000"/>
                </a:solidFill>
                <a:latin typeface="Poppins Black"/>
                <a:ea typeface="Poppins Black"/>
                <a:cs typeface="Poppins Black"/>
                <a:sym typeface="Poppins Black"/>
              </a:rPr>
              <a:t>Poin penting yang perlu diingat terkait </a:t>
            </a:r>
            <a:r>
              <a:rPr lang="en-US" sz="2500" b="0" i="1" u="none" strike="noStrike" cap="none">
                <a:solidFill>
                  <a:srgbClr val="000000"/>
                </a:solidFill>
                <a:latin typeface="Poppins Black"/>
                <a:ea typeface="Poppins Black"/>
                <a:cs typeface="Poppins Black"/>
                <a:sym typeface="Poppins Black"/>
              </a:rPr>
              <a:t>User Persona</a:t>
            </a:r>
            <a:r>
              <a:rPr lang="en-US" sz="2500" b="0" i="0" u="none" strike="noStrike" cap="none">
                <a:solidFill>
                  <a:srgbClr val="000000"/>
                </a:solidFill>
                <a:latin typeface="Poppins Black"/>
                <a:ea typeface="Poppins Black"/>
                <a:cs typeface="Poppins Black"/>
                <a:sym typeface="Poppins Black"/>
              </a:rPr>
              <a:t>.</a:t>
            </a:r>
            <a:endParaRPr sz="2500" b="0" i="0" u="none" strike="noStrike" cap="none">
              <a:solidFill>
                <a:srgbClr val="000000"/>
              </a:solidFill>
              <a:latin typeface="Poppins Black"/>
              <a:ea typeface="Poppins Black"/>
              <a:cs typeface="Poppins Black"/>
              <a:sym typeface="Poppins Black"/>
            </a:endParaRPr>
          </a:p>
        </p:txBody>
      </p:sp>
      <p:grpSp>
        <p:nvGrpSpPr>
          <p:cNvPr id="880" name="Google Shape;880;p25"/>
          <p:cNvGrpSpPr/>
          <p:nvPr/>
        </p:nvGrpSpPr>
        <p:grpSpPr>
          <a:xfrm>
            <a:off x="6742178" y="2190938"/>
            <a:ext cx="482813" cy="461709"/>
            <a:chOff x="5045500" y="842250"/>
            <a:chExt cx="503875" cy="481850"/>
          </a:xfrm>
        </p:grpSpPr>
        <p:sp>
          <p:nvSpPr>
            <p:cNvPr id="881" name="Google Shape;881;p2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882" name="Google Shape;882;p2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grpSp>
        <p:nvGrpSpPr>
          <p:cNvPr id="883" name="Google Shape;883;p25"/>
          <p:cNvGrpSpPr/>
          <p:nvPr/>
        </p:nvGrpSpPr>
        <p:grpSpPr>
          <a:xfrm>
            <a:off x="6719261" y="3537015"/>
            <a:ext cx="482813" cy="461709"/>
            <a:chOff x="5045500" y="842250"/>
            <a:chExt cx="503875" cy="481850"/>
          </a:xfrm>
        </p:grpSpPr>
        <p:sp>
          <p:nvSpPr>
            <p:cNvPr id="884" name="Google Shape;884;p2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885" name="Google Shape;885;p2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grpSp>
        <p:nvGrpSpPr>
          <p:cNvPr id="886" name="Google Shape;886;p25"/>
          <p:cNvGrpSpPr/>
          <p:nvPr/>
        </p:nvGrpSpPr>
        <p:grpSpPr>
          <a:xfrm>
            <a:off x="6742178" y="6373256"/>
            <a:ext cx="482813" cy="461709"/>
            <a:chOff x="5045500" y="842250"/>
            <a:chExt cx="503875" cy="481850"/>
          </a:xfrm>
        </p:grpSpPr>
        <p:sp>
          <p:nvSpPr>
            <p:cNvPr id="887" name="Google Shape;887;p2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sp>
          <p:nvSpPr>
            <p:cNvPr id="888" name="Google Shape;888;p2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CC4125"/>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435D74"/>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Google Shape;893;g2680b0f1b10_0_232"/>
          <p:cNvPicPr preferRelativeResize="0"/>
          <p:nvPr/>
        </p:nvPicPr>
        <p:blipFill>
          <a:blip r:embed="rId3">
            <a:alphaModFix/>
          </a:blip>
          <a:stretch>
            <a:fillRect/>
          </a:stretch>
        </p:blipFill>
        <p:spPr>
          <a:xfrm>
            <a:off x="4777675" y="2162750"/>
            <a:ext cx="8055725" cy="5370484"/>
          </a:xfrm>
          <a:prstGeom prst="rect">
            <a:avLst/>
          </a:prstGeom>
          <a:noFill/>
          <a:ln>
            <a:noFill/>
          </a:ln>
        </p:spPr>
      </p:pic>
      <p:sp>
        <p:nvSpPr>
          <p:cNvPr id="894" name="Google Shape;894;g2680b0f1b10_0_232"/>
          <p:cNvSpPr/>
          <p:nvPr/>
        </p:nvSpPr>
        <p:spPr>
          <a:xfrm>
            <a:off x="2786875" y="4323550"/>
            <a:ext cx="11768700" cy="1766100"/>
          </a:xfrm>
          <a:prstGeom prst="roundRect">
            <a:avLst>
              <a:gd name="adj" fmla="val 16667"/>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rgbClr val="000000"/>
              </a:buClr>
              <a:buSzPts val="1100"/>
              <a:buFont typeface="Arial"/>
              <a:buNone/>
            </a:pPr>
            <a:r>
              <a:rPr lang="en-US" sz="5000">
                <a:solidFill>
                  <a:srgbClr val="CC4125"/>
                </a:solidFill>
                <a:latin typeface="Poppins Black"/>
                <a:ea typeface="Poppins Black"/>
                <a:cs typeface="Poppins Black"/>
                <a:sym typeface="Poppins Black"/>
              </a:rPr>
              <a:t>Thank you</a:t>
            </a:r>
            <a:endParaRPr sz="5000" i="1" u="none" strike="noStrike" cap="none">
              <a:solidFill>
                <a:srgbClr val="CC4125"/>
              </a:solidFill>
              <a:latin typeface="Poppins Black"/>
              <a:ea typeface="Poppins Black"/>
              <a:cs typeface="Poppins Black"/>
              <a:sym typeface="Poppi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
          <p:cNvSpPr txBox="1"/>
          <p:nvPr/>
        </p:nvSpPr>
        <p:spPr>
          <a:xfrm>
            <a:off x="5779961" y="510206"/>
            <a:ext cx="4779000" cy="13083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8499" b="0" i="0" u="sng" strike="noStrike" cap="none">
                <a:solidFill>
                  <a:srgbClr val="B7B7B7"/>
                </a:solidFill>
                <a:latin typeface="Poppins Black"/>
                <a:ea typeface="Poppins Black"/>
                <a:cs typeface="Poppins Black"/>
                <a:sym typeface="Poppins Black"/>
              </a:rPr>
              <a:t>Outline</a:t>
            </a:r>
            <a:endParaRPr sz="1400" b="0" i="0" u="sng" strike="noStrike" cap="none">
              <a:solidFill>
                <a:srgbClr val="B7B7B7"/>
              </a:solidFill>
              <a:latin typeface="Poppins Black"/>
              <a:ea typeface="Poppins Black"/>
              <a:cs typeface="Poppins Black"/>
              <a:sym typeface="Poppins Black"/>
            </a:endParaRPr>
          </a:p>
        </p:txBody>
      </p:sp>
      <p:sp>
        <p:nvSpPr>
          <p:cNvPr id="442" name="Google Shape;442;p3"/>
          <p:cNvSpPr txBox="1"/>
          <p:nvPr/>
        </p:nvSpPr>
        <p:spPr>
          <a:xfrm>
            <a:off x="2012770" y="2861850"/>
            <a:ext cx="71313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000000"/>
                </a:solidFill>
                <a:latin typeface="Poppins Black"/>
                <a:ea typeface="Poppins Black"/>
                <a:cs typeface="Poppins Black"/>
                <a:sym typeface="Poppins Black"/>
              </a:rPr>
              <a:t>Apa itu </a:t>
            </a:r>
            <a:r>
              <a:rPr lang="en-US" sz="2500" b="0" i="1" u="none" strike="noStrike" cap="none">
                <a:solidFill>
                  <a:srgbClr val="000000"/>
                </a:solidFill>
                <a:latin typeface="Poppins Black"/>
                <a:ea typeface="Poppins Black"/>
                <a:cs typeface="Poppins Black"/>
                <a:sym typeface="Poppins Black"/>
              </a:rPr>
              <a:t>User Persona?</a:t>
            </a:r>
            <a:endParaRPr sz="2500" b="0" i="1" u="none" strike="noStrike" cap="none">
              <a:solidFill>
                <a:srgbClr val="000000"/>
              </a:solidFill>
              <a:latin typeface="Poppins Black"/>
              <a:ea typeface="Poppins Black"/>
              <a:cs typeface="Poppins Black"/>
              <a:sym typeface="Poppins Black"/>
            </a:endParaRPr>
          </a:p>
        </p:txBody>
      </p:sp>
      <p:sp>
        <p:nvSpPr>
          <p:cNvPr id="443" name="Google Shape;443;p3"/>
          <p:cNvSpPr txBox="1"/>
          <p:nvPr/>
        </p:nvSpPr>
        <p:spPr>
          <a:xfrm>
            <a:off x="2012775" y="4128000"/>
            <a:ext cx="119859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kegunaan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444" name="Google Shape;444;p3"/>
          <p:cNvSpPr txBox="1"/>
          <p:nvPr/>
        </p:nvSpPr>
        <p:spPr>
          <a:xfrm>
            <a:off x="2012774" y="5432575"/>
            <a:ext cx="132105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Sejarah &amp; 4 Perspektif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445" name="Google Shape;445;p3"/>
          <p:cNvSpPr txBox="1"/>
          <p:nvPr/>
        </p:nvSpPr>
        <p:spPr>
          <a:xfrm>
            <a:off x="2012774" y="6737725"/>
            <a:ext cx="160554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Bagaimana cara membuat </a:t>
            </a:r>
            <a:r>
              <a:rPr lang="en-US" sz="2500" b="0" i="1" u="none" strike="noStrike" cap="none">
                <a:solidFill>
                  <a:srgbClr val="B7B7B7"/>
                </a:solidFill>
                <a:latin typeface="Poppins Black"/>
                <a:ea typeface="Poppins Black"/>
                <a:cs typeface="Poppins Black"/>
                <a:sym typeface="Poppins Black"/>
              </a:rPr>
              <a:t>User Persona? </a:t>
            </a:r>
            <a:endParaRPr sz="2500" b="0" i="1" u="none" strike="noStrike" cap="none">
              <a:solidFill>
                <a:srgbClr val="B7B7B7"/>
              </a:solidFill>
              <a:latin typeface="Poppins Black"/>
              <a:ea typeface="Poppins Black"/>
              <a:cs typeface="Poppins Black"/>
              <a:sym typeface="Poppins Black"/>
            </a:endParaRPr>
          </a:p>
        </p:txBody>
      </p:sp>
      <p:grpSp>
        <p:nvGrpSpPr>
          <p:cNvPr id="446" name="Google Shape;446;p3"/>
          <p:cNvGrpSpPr/>
          <p:nvPr/>
        </p:nvGrpSpPr>
        <p:grpSpPr>
          <a:xfrm>
            <a:off x="1272915" y="2788469"/>
            <a:ext cx="551514" cy="531666"/>
            <a:chOff x="4464775" y="3806475"/>
            <a:chExt cx="477625" cy="481800"/>
          </a:xfrm>
        </p:grpSpPr>
        <p:sp>
          <p:nvSpPr>
            <p:cNvPr id="447" name="Google Shape;447;p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48" name="Google Shape;448;p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49" name="Google Shape;449;p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0" name="Google Shape;450;p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1" name="Google Shape;451;p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2" name="Google Shape;452;p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453" name="Google Shape;453;p3"/>
          <p:cNvGrpSpPr/>
          <p:nvPr/>
        </p:nvGrpSpPr>
        <p:grpSpPr>
          <a:xfrm>
            <a:off x="1272915" y="4054619"/>
            <a:ext cx="551514" cy="531666"/>
            <a:chOff x="4464775" y="3806475"/>
            <a:chExt cx="477625" cy="481800"/>
          </a:xfrm>
        </p:grpSpPr>
        <p:sp>
          <p:nvSpPr>
            <p:cNvPr id="454" name="Google Shape;454;p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5" name="Google Shape;455;p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6" name="Google Shape;456;p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7" name="Google Shape;457;p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8" name="Google Shape;458;p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59" name="Google Shape;459;p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460" name="Google Shape;460;p3"/>
          <p:cNvGrpSpPr/>
          <p:nvPr/>
        </p:nvGrpSpPr>
        <p:grpSpPr>
          <a:xfrm>
            <a:off x="1272915" y="5359194"/>
            <a:ext cx="551514" cy="531666"/>
            <a:chOff x="4464775" y="3806475"/>
            <a:chExt cx="477625" cy="481800"/>
          </a:xfrm>
        </p:grpSpPr>
        <p:sp>
          <p:nvSpPr>
            <p:cNvPr id="461" name="Google Shape;461;p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2" name="Google Shape;462;p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3" name="Google Shape;463;p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4" name="Google Shape;464;p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5" name="Google Shape;465;p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6" name="Google Shape;466;p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467" name="Google Shape;467;p3"/>
          <p:cNvGrpSpPr/>
          <p:nvPr/>
        </p:nvGrpSpPr>
        <p:grpSpPr>
          <a:xfrm>
            <a:off x="1272915" y="6663769"/>
            <a:ext cx="551514" cy="531666"/>
            <a:chOff x="4464775" y="3806475"/>
            <a:chExt cx="477625" cy="481800"/>
          </a:xfrm>
        </p:grpSpPr>
        <p:sp>
          <p:nvSpPr>
            <p:cNvPr id="468" name="Google Shape;468;p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69" name="Google Shape;469;p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70" name="Google Shape;470;p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71" name="Google Shape;471;p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72" name="Google Shape;472;p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73" name="Google Shape;473;p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txBox="1"/>
          <p:nvPr/>
        </p:nvSpPr>
        <p:spPr>
          <a:xfrm>
            <a:off x="955500" y="3350800"/>
            <a:ext cx="8370600" cy="761100"/>
          </a:xfrm>
          <a:prstGeom prst="rect">
            <a:avLst/>
          </a:prstGeom>
          <a:noFill/>
          <a:ln>
            <a:noFill/>
          </a:ln>
        </p:spPr>
        <p:txBody>
          <a:bodyPr spcFirstLastPara="1" wrap="square" lIns="0" tIns="0" rIns="0" bIns="0" anchor="t" anchorCtr="0">
            <a:spAutoFit/>
          </a:bodyPr>
          <a:lstStyle/>
          <a:p>
            <a:pPr marL="269999" marR="0" lvl="0" indent="0" algn="l" rtl="0">
              <a:lnSpc>
                <a:spcPct val="115000"/>
              </a:lnSpc>
              <a:spcBef>
                <a:spcPts val="0"/>
              </a:spcBef>
              <a:spcAft>
                <a:spcPts val="0"/>
              </a:spcAft>
              <a:buClr>
                <a:schemeClr val="dk1"/>
              </a:buClr>
              <a:buSzPts val="2000"/>
              <a:buFont typeface="Arial"/>
              <a:buNone/>
            </a:pPr>
            <a:r>
              <a:rPr lang="en-US" sz="2300" b="0" i="0" u="none" strike="noStrike" cap="none">
                <a:solidFill>
                  <a:schemeClr val="dk1"/>
                </a:solidFill>
                <a:latin typeface="Poppins"/>
                <a:ea typeface="Poppins"/>
                <a:cs typeface="Poppins"/>
                <a:sym typeface="Poppins"/>
              </a:rPr>
              <a:t>Karakter fiksi yang menggambarkan karakteristik dari target pengguna suatu produk. </a:t>
            </a:r>
            <a:endParaRPr sz="2300" b="0" i="0" u="none" strike="noStrike" cap="none">
              <a:solidFill>
                <a:schemeClr val="dk1"/>
              </a:solidFill>
              <a:latin typeface="Poppins"/>
              <a:ea typeface="Poppins"/>
              <a:cs typeface="Poppins"/>
              <a:sym typeface="Poppins"/>
            </a:endParaRPr>
          </a:p>
        </p:txBody>
      </p:sp>
      <p:sp>
        <p:nvSpPr>
          <p:cNvPr id="479" name="Google Shape;479;p4"/>
          <p:cNvSpPr txBox="1"/>
          <p:nvPr/>
        </p:nvSpPr>
        <p:spPr>
          <a:xfrm>
            <a:off x="955500" y="2706775"/>
            <a:ext cx="12720900" cy="615600"/>
          </a:xfrm>
          <a:prstGeom prst="rect">
            <a:avLst/>
          </a:prstGeom>
          <a:noFill/>
          <a:ln>
            <a:noFill/>
          </a:ln>
        </p:spPr>
        <p:txBody>
          <a:bodyPr spcFirstLastPara="1" wrap="square" lIns="0" tIns="0" rIns="0" bIns="0" anchor="t" anchorCtr="0">
            <a:spAutoFit/>
          </a:bodyPr>
          <a:lstStyle/>
          <a:p>
            <a:pPr marL="269999" marR="0" lvl="0" indent="0" algn="l" rtl="0">
              <a:lnSpc>
                <a:spcPct val="115000"/>
              </a:lnSpc>
              <a:spcBef>
                <a:spcPts val="0"/>
              </a:spcBef>
              <a:spcAft>
                <a:spcPts val="0"/>
              </a:spcAft>
              <a:buClr>
                <a:schemeClr val="dk1"/>
              </a:buClr>
              <a:buSzPts val="1100"/>
              <a:buFont typeface="Arial"/>
              <a:buNone/>
            </a:pPr>
            <a:r>
              <a:rPr lang="en-US" sz="4000" b="0" i="0" u="sng" strike="noStrike" cap="none">
                <a:solidFill>
                  <a:srgbClr val="F1C232"/>
                </a:solidFill>
                <a:latin typeface="Poppins Black"/>
                <a:ea typeface="Poppins Black"/>
                <a:cs typeface="Poppins Black"/>
                <a:sym typeface="Poppins Black"/>
              </a:rPr>
              <a:t>Pengertian</a:t>
            </a:r>
            <a:r>
              <a:rPr lang="en-US" sz="4000" b="0" i="1" u="sng" strike="noStrike" cap="none">
                <a:solidFill>
                  <a:srgbClr val="F1C232"/>
                </a:solidFill>
                <a:latin typeface="Poppins Black"/>
                <a:ea typeface="Poppins Black"/>
                <a:cs typeface="Poppins Black"/>
                <a:sym typeface="Poppins Black"/>
              </a:rPr>
              <a:t> User Persona </a:t>
            </a:r>
            <a:endParaRPr sz="4000" b="0" i="1" u="sng" strike="noStrike" cap="none">
              <a:solidFill>
                <a:srgbClr val="F1C232"/>
              </a:solidFill>
              <a:latin typeface="Poppins Black"/>
              <a:ea typeface="Poppins Black"/>
              <a:cs typeface="Poppins Black"/>
              <a:sym typeface="Poppins Black"/>
            </a:endParaRPr>
          </a:p>
        </p:txBody>
      </p:sp>
      <p:grpSp>
        <p:nvGrpSpPr>
          <p:cNvPr id="480" name="Google Shape;480;p4"/>
          <p:cNvGrpSpPr/>
          <p:nvPr/>
        </p:nvGrpSpPr>
        <p:grpSpPr>
          <a:xfrm>
            <a:off x="8100788" y="4111874"/>
            <a:ext cx="8949937" cy="4495626"/>
            <a:chOff x="8100788" y="4111874"/>
            <a:chExt cx="8949937" cy="4495626"/>
          </a:xfrm>
        </p:grpSpPr>
        <p:sp>
          <p:nvSpPr>
            <p:cNvPr id="481" name="Google Shape;481;p4"/>
            <p:cNvSpPr/>
            <p:nvPr/>
          </p:nvSpPr>
          <p:spPr>
            <a:xfrm>
              <a:off x="11069925" y="6450675"/>
              <a:ext cx="5980800" cy="2143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a:ea typeface="Poppins"/>
                  <a:cs typeface="Poppins"/>
                  <a:sym typeface="Poppins"/>
                </a:rPr>
                <a:t>Meskipun </a:t>
              </a:r>
              <a:r>
                <a:rPr lang="en-US" sz="2300" b="0" i="1" u="none" strike="noStrike" cap="none">
                  <a:solidFill>
                    <a:srgbClr val="000000"/>
                  </a:solidFill>
                  <a:latin typeface="Poppins"/>
                  <a:ea typeface="Poppins"/>
                  <a:cs typeface="Poppins"/>
                  <a:sym typeface="Poppins"/>
                </a:rPr>
                <a:t>persona</a:t>
              </a:r>
              <a:r>
                <a:rPr lang="en-US" sz="2300" b="0" i="0" u="none" strike="noStrike" cap="none">
                  <a:solidFill>
                    <a:srgbClr val="000000"/>
                  </a:solidFill>
                  <a:latin typeface="Poppins"/>
                  <a:ea typeface="Poppins"/>
                  <a:cs typeface="Poppins"/>
                  <a:sym typeface="Poppins"/>
                </a:rPr>
                <a:t> bersifat fiksi, sebaiknya tetap dibangun berdasarkan data riset dari </a:t>
              </a:r>
              <a:r>
                <a:rPr lang="en-US" sz="2300" b="0" i="1" u="none" strike="noStrike" cap="none">
                  <a:solidFill>
                    <a:srgbClr val="000000"/>
                  </a:solidFill>
                  <a:latin typeface="Poppins"/>
                  <a:ea typeface="Poppins"/>
                  <a:cs typeface="Poppins"/>
                  <a:sym typeface="Poppins"/>
                </a:rPr>
                <a:t>real user</a:t>
              </a:r>
              <a:r>
                <a:rPr lang="en-US" sz="2300" b="0" i="0" u="none" strike="noStrike" cap="none">
                  <a:solidFill>
                    <a:srgbClr val="000000"/>
                  </a:solidFill>
                  <a:latin typeface="Poppins"/>
                  <a:ea typeface="Poppins"/>
                  <a:cs typeface="Poppins"/>
                  <a:sym typeface="Poppins"/>
                </a:rPr>
                <a:t>. </a:t>
              </a:r>
              <a:endParaRPr sz="2300" b="0" i="0" u="none" strike="noStrike" cap="none">
                <a:solidFill>
                  <a:srgbClr val="000000"/>
                </a:solidFill>
                <a:latin typeface="Poppins"/>
                <a:ea typeface="Poppins"/>
                <a:cs typeface="Poppins"/>
                <a:sym typeface="Poppins"/>
              </a:endParaRPr>
            </a:p>
          </p:txBody>
        </p:sp>
        <p:sp>
          <p:nvSpPr>
            <p:cNvPr id="482" name="Google Shape;482;p4"/>
            <p:cNvSpPr/>
            <p:nvPr/>
          </p:nvSpPr>
          <p:spPr>
            <a:xfrm rot="-1160059">
              <a:off x="10023837" y="4259407"/>
              <a:ext cx="1172527" cy="1651389"/>
            </a:xfrm>
            <a:prstGeom prst="arc">
              <a:avLst>
                <a:gd name="adj1" fmla="val 16200000"/>
                <a:gd name="adj2" fmla="val 1644908"/>
              </a:avLst>
            </a:prstGeom>
            <a:noFill/>
            <a:ln w="19050" cap="flat" cmpd="sng">
              <a:solidFill>
                <a:srgbClr val="000000"/>
              </a:solidFill>
              <a:prstDash val="dash"/>
              <a:round/>
              <a:headEnd type="none" w="sm" len="sm"/>
              <a:tailEnd type="triangl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3" name="Google Shape;483;p4"/>
            <p:cNvPicPr preferRelativeResize="0"/>
            <p:nvPr/>
          </p:nvPicPr>
          <p:blipFill rotWithShape="1">
            <a:blip r:embed="rId3">
              <a:alphaModFix/>
            </a:blip>
            <a:srcRect/>
            <a:stretch/>
          </p:blipFill>
          <p:spPr>
            <a:xfrm>
              <a:off x="8100788" y="5906200"/>
              <a:ext cx="2701300" cy="27013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
          <p:cNvSpPr txBox="1"/>
          <p:nvPr/>
        </p:nvSpPr>
        <p:spPr>
          <a:xfrm>
            <a:off x="5779961" y="510206"/>
            <a:ext cx="4779000" cy="13083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8499" b="0" i="0" u="sng" strike="noStrike" cap="none">
                <a:solidFill>
                  <a:srgbClr val="B7B7B7"/>
                </a:solidFill>
                <a:latin typeface="Poppins Black"/>
                <a:ea typeface="Poppins Black"/>
                <a:cs typeface="Poppins Black"/>
                <a:sym typeface="Poppins Black"/>
              </a:rPr>
              <a:t>Outline</a:t>
            </a:r>
            <a:endParaRPr sz="1400" b="0" i="0" u="sng" strike="noStrike" cap="none">
              <a:solidFill>
                <a:srgbClr val="B7B7B7"/>
              </a:solidFill>
              <a:latin typeface="Poppins Black"/>
              <a:ea typeface="Poppins Black"/>
              <a:cs typeface="Poppins Black"/>
              <a:sym typeface="Poppins Black"/>
            </a:endParaRPr>
          </a:p>
        </p:txBody>
      </p:sp>
      <p:sp>
        <p:nvSpPr>
          <p:cNvPr id="489" name="Google Shape;489;p5"/>
          <p:cNvSpPr txBox="1"/>
          <p:nvPr/>
        </p:nvSpPr>
        <p:spPr>
          <a:xfrm>
            <a:off x="2012770" y="2861850"/>
            <a:ext cx="71313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itu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490" name="Google Shape;490;p5"/>
          <p:cNvSpPr txBox="1"/>
          <p:nvPr/>
        </p:nvSpPr>
        <p:spPr>
          <a:xfrm>
            <a:off x="2012775" y="4128000"/>
            <a:ext cx="119859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000000"/>
                </a:solidFill>
                <a:latin typeface="Poppins Black"/>
                <a:ea typeface="Poppins Black"/>
                <a:cs typeface="Poppins Black"/>
                <a:sym typeface="Poppins Black"/>
              </a:rPr>
              <a:t>Apa kegunaan </a:t>
            </a:r>
            <a:r>
              <a:rPr lang="en-US" sz="2500" b="0" i="1" u="none" strike="noStrike" cap="none">
                <a:solidFill>
                  <a:srgbClr val="000000"/>
                </a:solidFill>
                <a:latin typeface="Poppins Black"/>
                <a:ea typeface="Poppins Black"/>
                <a:cs typeface="Poppins Black"/>
                <a:sym typeface="Poppins Black"/>
              </a:rPr>
              <a:t>User Persona?</a:t>
            </a:r>
            <a:endParaRPr sz="2500" b="0" i="1" u="none" strike="noStrike" cap="none">
              <a:solidFill>
                <a:srgbClr val="000000"/>
              </a:solidFill>
              <a:latin typeface="Poppins Black"/>
              <a:ea typeface="Poppins Black"/>
              <a:cs typeface="Poppins Black"/>
              <a:sym typeface="Poppins Black"/>
            </a:endParaRPr>
          </a:p>
        </p:txBody>
      </p:sp>
      <p:sp>
        <p:nvSpPr>
          <p:cNvPr id="491" name="Google Shape;491;p5"/>
          <p:cNvSpPr txBox="1"/>
          <p:nvPr/>
        </p:nvSpPr>
        <p:spPr>
          <a:xfrm>
            <a:off x="2012774" y="5432575"/>
            <a:ext cx="132105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Sejarah &amp; 4 Perspektif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492" name="Google Shape;492;p5"/>
          <p:cNvSpPr txBox="1"/>
          <p:nvPr/>
        </p:nvSpPr>
        <p:spPr>
          <a:xfrm>
            <a:off x="2012774" y="6737725"/>
            <a:ext cx="160554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Bagaimana cara membuat </a:t>
            </a:r>
            <a:r>
              <a:rPr lang="en-US" sz="2500" b="0" i="1" u="none" strike="noStrike" cap="none">
                <a:solidFill>
                  <a:srgbClr val="B7B7B7"/>
                </a:solidFill>
                <a:latin typeface="Poppins Black"/>
                <a:ea typeface="Poppins Black"/>
                <a:cs typeface="Poppins Black"/>
                <a:sym typeface="Poppins Black"/>
              </a:rPr>
              <a:t>User Persona? </a:t>
            </a:r>
            <a:endParaRPr sz="2500" b="0" i="1" u="none" strike="noStrike" cap="none">
              <a:solidFill>
                <a:srgbClr val="B7B7B7"/>
              </a:solidFill>
              <a:latin typeface="Poppins Black"/>
              <a:ea typeface="Poppins Black"/>
              <a:cs typeface="Poppins Black"/>
              <a:sym typeface="Poppins Black"/>
            </a:endParaRPr>
          </a:p>
        </p:txBody>
      </p:sp>
      <p:grpSp>
        <p:nvGrpSpPr>
          <p:cNvPr id="493" name="Google Shape;493;p5"/>
          <p:cNvGrpSpPr/>
          <p:nvPr/>
        </p:nvGrpSpPr>
        <p:grpSpPr>
          <a:xfrm>
            <a:off x="1272915" y="2788469"/>
            <a:ext cx="551514" cy="531666"/>
            <a:chOff x="4464775" y="3806475"/>
            <a:chExt cx="477625" cy="481800"/>
          </a:xfrm>
        </p:grpSpPr>
        <p:sp>
          <p:nvSpPr>
            <p:cNvPr id="494" name="Google Shape;494;p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95" name="Google Shape;495;p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96" name="Google Shape;496;p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97" name="Google Shape;497;p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98" name="Google Shape;498;p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499" name="Google Shape;499;p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00" name="Google Shape;500;p5"/>
          <p:cNvGrpSpPr/>
          <p:nvPr/>
        </p:nvGrpSpPr>
        <p:grpSpPr>
          <a:xfrm>
            <a:off x="1272915" y="4054619"/>
            <a:ext cx="551514" cy="531666"/>
            <a:chOff x="4464775" y="3806475"/>
            <a:chExt cx="477625" cy="481800"/>
          </a:xfrm>
        </p:grpSpPr>
        <p:sp>
          <p:nvSpPr>
            <p:cNvPr id="501" name="Google Shape;501;p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2" name="Google Shape;502;p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3" name="Google Shape;503;p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4" name="Google Shape;504;p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5" name="Google Shape;505;p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6" name="Google Shape;506;p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07" name="Google Shape;507;p5"/>
          <p:cNvGrpSpPr/>
          <p:nvPr/>
        </p:nvGrpSpPr>
        <p:grpSpPr>
          <a:xfrm>
            <a:off x="1272915" y="5359194"/>
            <a:ext cx="551514" cy="531666"/>
            <a:chOff x="4464775" y="3806475"/>
            <a:chExt cx="477625" cy="481800"/>
          </a:xfrm>
        </p:grpSpPr>
        <p:sp>
          <p:nvSpPr>
            <p:cNvPr id="508" name="Google Shape;508;p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09" name="Google Shape;509;p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0" name="Google Shape;510;p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1" name="Google Shape;511;p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2" name="Google Shape;512;p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3" name="Google Shape;513;p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14" name="Google Shape;514;p5"/>
          <p:cNvGrpSpPr/>
          <p:nvPr/>
        </p:nvGrpSpPr>
        <p:grpSpPr>
          <a:xfrm>
            <a:off x="1272915" y="6663769"/>
            <a:ext cx="551514" cy="531666"/>
            <a:chOff x="4464775" y="3806475"/>
            <a:chExt cx="477625" cy="481800"/>
          </a:xfrm>
        </p:grpSpPr>
        <p:sp>
          <p:nvSpPr>
            <p:cNvPr id="515" name="Google Shape;515;p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6" name="Google Shape;516;p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7" name="Google Shape;517;p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8" name="Google Shape;518;p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19" name="Google Shape;519;p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20" name="Google Shape;520;p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
          <p:cNvSpPr/>
          <p:nvPr/>
        </p:nvSpPr>
        <p:spPr>
          <a:xfrm>
            <a:off x="3118325" y="2889825"/>
            <a:ext cx="3415500" cy="2143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Apa sih kegunaan </a:t>
            </a:r>
            <a:r>
              <a:rPr lang="en-US" sz="2300" b="0" i="1" u="none" strike="noStrike" cap="none">
                <a:solidFill>
                  <a:srgbClr val="000000"/>
                </a:solidFill>
                <a:latin typeface="Poppins Black"/>
                <a:ea typeface="Poppins Black"/>
                <a:cs typeface="Poppins Black"/>
                <a:sym typeface="Poppins Black"/>
              </a:rPr>
              <a:t>User Persona?</a:t>
            </a:r>
            <a:endParaRPr sz="2300" b="0" i="1" u="none" strike="noStrike" cap="none">
              <a:solidFill>
                <a:srgbClr val="000000"/>
              </a:solidFill>
              <a:latin typeface="Poppins Black"/>
              <a:ea typeface="Poppins Black"/>
              <a:cs typeface="Poppins Black"/>
              <a:sym typeface="Poppins Black"/>
            </a:endParaRPr>
          </a:p>
        </p:txBody>
      </p:sp>
      <p:pic>
        <p:nvPicPr>
          <p:cNvPr id="526" name="Google Shape;526;p6"/>
          <p:cNvPicPr preferRelativeResize="0"/>
          <p:nvPr/>
        </p:nvPicPr>
        <p:blipFill rotWithShape="1">
          <a:blip r:embed="rId3">
            <a:alphaModFix/>
          </a:blip>
          <a:srcRect/>
          <a:stretch/>
        </p:blipFill>
        <p:spPr>
          <a:xfrm>
            <a:off x="6960575" y="4586113"/>
            <a:ext cx="2885825" cy="2885825"/>
          </a:xfrm>
          <a:prstGeom prst="rect">
            <a:avLst/>
          </a:prstGeom>
          <a:noFill/>
          <a:ln>
            <a:noFill/>
          </a:ln>
        </p:spPr>
      </p:pic>
      <p:sp>
        <p:nvSpPr>
          <p:cNvPr id="527" name="Google Shape;527;p6"/>
          <p:cNvSpPr/>
          <p:nvPr/>
        </p:nvSpPr>
        <p:spPr>
          <a:xfrm>
            <a:off x="10245925" y="3000300"/>
            <a:ext cx="4600500" cy="2143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Kapan kita butuh membuat </a:t>
            </a:r>
            <a:r>
              <a:rPr lang="en-US" sz="2300" b="0" i="1" u="none" strike="noStrike" cap="none">
                <a:solidFill>
                  <a:srgbClr val="000000"/>
                </a:solidFill>
                <a:latin typeface="Poppins Black"/>
                <a:ea typeface="Poppins Black"/>
                <a:cs typeface="Poppins Black"/>
                <a:sym typeface="Poppins Black"/>
              </a:rPr>
              <a:t>User Persona?</a:t>
            </a:r>
            <a:endParaRPr sz="2300" b="0" i="1" u="none" strike="noStrike" cap="none">
              <a:solidFill>
                <a:srgbClr val="000000"/>
              </a:solidFill>
              <a:latin typeface="Poppins Black"/>
              <a:ea typeface="Poppins Black"/>
              <a:cs typeface="Poppins Black"/>
              <a:sym typeface="Poppins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
          <p:cNvSpPr/>
          <p:nvPr/>
        </p:nvSpPr>
        <p:spPr>
          <a:xfrm>
            <a:off x="6415862" y="1995450"/>
            <a:ext cx="3397500" cy="9405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500" b="0" i="1" u="none" strike="noStrike" cap="none">
                <a:solidFill>
                  <a:srgbClr val="000000"/>
                </a:solidFill>
                <a:latin typeface="Poppins Black"/>
                <a:ea typeface="Poppins Black"/>
                <a:cs typeface="Poppins Black"/>
                <a:sym typeface="Poppins Black"/>
              </a:rPr>
              <a:t>To build empathy</a:t>
            </a:r>
            <a:endParaRPr sz="2500" b="0" i="1" u="none" strike="noStrike" cap="none">
              <a:solidFill>
                <a:srgbClr val="000000"/>
              </a:solidFill>
              <a:latin typeface="Poppins Black"/>
              <a:ea typeface="Poppins Black"/>
              <a:cs typeface="Poppins Black"/>
              <a:sym typeface="Poppins Black"/>
            </a:endParaRPr>
          </a:p>
        </p:txBody>
      </p:sp>
      <p:sp>
        <p:nvSpPr>
          <p:cNvPr id="533" name="Google Shape;533;p7"/>
          <p:cNvSpPr/>
          <p:nvPr/>
        </p:nvSpPr>
        <p:spPr>
          <a:xfrm>
            <a:off x="6491225" y="2599600"/>
            <a:ext cx="6127800" cy="1917000"/>
          </a:xfrm>
          <a:prstGeom prst="roundRect">
            <a:avLst>
              <a:gd name="adj" fmla="val 16667"/>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000" b="0" i="1" u="none" strike="noStrike" cap="none">
                <a:solidFill>
                  <a:srgbClr val="000000"/>
                </a:solidFill>
                <a:latin typeface="Poppins"/>
                <a:ea typeface="Poppins"/>
                <a:cs typeface="Poppins"/>
                <a:sym typeface="Poppins"/>
              </a:rPr>
              <a:t>User Persona</a:t>
            </a:r>
            <a:r>
              <a:rPr lang="en-US" sz="2000" b="0" i="0" u="none" strike="noStrike" cap="none">
                <a:solidFill>
                  <a:srgbClr val="000000"/>
                </a:solidFill>
                <a:latin typeface="Poppins"/>
                <a:ea typeface="Poppins"/>
                <a:cs typeface="Poppins"/>
                <a:sym typeface="Poppins"/>
              </a:rPr>
              <a:t> dapat membantu tim, terutama </a:t>
            </a:r>
            <a:r>
              <a:rPr lang="en-US" sz="2000" b="0" i="1" u="none" strike="noStrike" cap="none">
                <a:solidFill>
                  <a:srgbClr val="000000"/>
                </a:solidFill>
                <a:latin typeface="Poppins"/>
                <a:ea typeface="Poppins"/>
                <a:cs typeface="Poppins"/>
                <a:sym typeface="Poppins"/>
              </a:rPr>
              <a:t>stakeholder</a:t>
            </a:r>
            <a:r>
              <a:rPr lang="en-US" sz="2000" b="0" i="0" u="none" strike="noStrike" cap="none">
                <a:solidFill>
                  <a:srgbClr val="000000"/>
                </a:solidFill>
                <a:latin typeface="Poppins"/>
                <a:ea typeface="Poppins"/>
                <a:cs typeface="Poppins"/>
                <a:sym typeface="Poppins"/>
              </a:rPr>
              <a:t>, dalam memahami untuk siapa produk mereka dibuat agar sesuai dengan kebutuhan target pengguna. </a:t>
            </a:r>
            <a:endParaRPr sz="2000" b="0" i="1" u="none" strike="noStrike" cap="none">
              <a:solidFill>
                <a:srgbClr val="000000"/>
              </a:solidFill>
              <a:latin typeface="Poppins"/>
              <a:ea typeface="Poppins"/>
              <a:cs typeface="Poppins"/>
              <a:sym typeface="Poppins"/>
            </a:endParaRPr>
          </a:p>
        </p:txBody>
      </p:sp>
      <p:pic>
        <p:nvPicPr>
          <p:cNvPr id="534" name="Google Shape;534;p7"/>
          <p:cNvPicPr preferRelativeResize="0"/>
          <p:nvPr/>
        </p:nvPicPr>
        <p:blipFill rotWithShape="1">
          <a:blip r:embed="rId3">
            <a:alphaModFix/>
          </a:blip>
          <a:srcRect/>
          <a:stretch/>
        </p:blipFill>
        <p:spPr>
          <a:xfrm>
            <a:off x="766875" y="2743200"/>
            <a:ext cx="5012249" cy="3341500"/>
          </a:xfrm>
          <a:prstGeom prst="rect">
            <a:avLst/>
          </a:prstGeom>
          <a:noFill/>
          <a:ln>
            <a:noFill/>
          </a:ln>
        </p:spPr>
      </p:pic>
      <p:sp>
        <p:nvSpPr>
          <p:cNvPr id="535" name="Google Shape;535;p7"/>
          <p:cNvSpPr/>
          <p:nvPr/>
        </p:nvSpPr>
        <p:spPr>
          <a:xfrm>
            <a:off x="6510064" y="5072350"/>
            <a:ext cx="3848100" cy="9405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500" b="0" i="1" u="none" strike="noStrike" cap="none">
                <a:solidFill>
                  <a:srgbClr val="000000"/>
                </a:solidFill>
                <a:latin typeface="Poppins Black"/>
                <a:ea typeface="Poppins Black"/>
                <a:cs typeface="Poppins Black"/>
                <a:sym typeface="Poppins Black"/>
              </a:rPr>
              <a:t>Helpful communication tool</a:t>
            </a:r>
            <a:endParaRPr sz="2500" b="0" i="1" u="none" strike="noStrike" cap="none">
              <a:solidFill>
                <a:srgbClr val="000000"/>
              </a:solidFill>
              <a:latin typeface="Poppins Black"/>
              <a:ea typeface="Poppins Black"/>
              <a:cs typeface="Poppins Black"/>
              <a:sym typeface="Poppins Black"/>
            </a:endParaRPr>
          </a:p>
        </p:txBody>
      </p:sp>
      <p:sp>
        <p:nvSpPr>
          <p:cNvPr id="536" name="Google Shape;536;p7"/>
          <p:cNvSpPr/>
          <p:nvPr/>
        </p:nvSpPr>
        <p:spPr>
          <a:xfrm>
            <a:off x="6491225" y="5860450"/>
            <a:ext cx="6127800" cy="1917000"/>
          </a:xfrm>
          <a:prstGeom prst="roundRect">
            <a:avLst>
              <a:gd name="adj" fmla="val 16667"/>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000" b="0" i="1" u="none" strike="noStrike" cap="none">
                <a:solidFill>
                  <a:srgbClr val="000000"/>
                </a:solidFill>
                <a:latin typeface="Poppins"/>
                <a:ea typeface="Poppins"/>
                <a:cs typeface="Poppins"/>
                <a:sym typeface="Poppins"/>
              </a:rPr>
              <a:t>User Persona</a:t>
            </a:r>
            <a:r>
              <a:rPr lang="en-US" sz="2000" b="0" i="0" u="none" strike="noStrike" cap="none">
                <a:solidFill>
                  <a:srgbClr val="000000"/>
                </a:solidFill>
                <a:latin typeface="Poppins"/>
                <a:ea typeface="Poppins"/>
                <a:cs typeface="Poppins"/>
                <a:sym typeface="Poppins"/>
              </a:rPr>
              <a:t> membantu </a:t>
            </a:r>
            <a:r>
              <a:rPr lang="en-US" sz="2000" b="0" i="0" u="none" strike="noStrike" cap="none">
                <a:solidFill>
                  <a:schemeClr val="dk1"/>
                </a:solidFill>
                <a:latin typeface="Poppins"/>
                <a:ea typeface="Poppins"/>
                <a:cs typeface="Poppins"/>
                <a:sym typeface="Poppins"/>
              </a:rPr>
              <a:t>mengilustrasikan karakteristik &amp; kebutuhan target pengguna kepada stakeholders agar lebi</a:t>
            </a:r>
            <a:r>
              <a:rPr lang="en-US" sz="2000" b="0" i="0" u="none" strike="noStrike" cap="none">
                <a:solidFill>
                  <a:srgbClr val="000000"/>
                </a:solidFill>
                <a:latin typeface="Poppins"/>
                <a:ea typeface="Poppins"/>
                <a:cs typeface="Poppins"/>
                <a:sym typeface="Poppins"/>
              </a:rPr>
              <a:t>h mudah dipahami &amp; </a:t>
            </a:r>
            <a:r>
              <a:rPr lang="en-US" sz="2000" b="0" i="1" u="none" strike="noStrike" cap="none">
                <a:solidFill>
                  <a:srgbClr val="000000"/>
                </a:solidFill>
                <a:latin typeface="Poppins"/>
                <a:ea typeface="Poppins"/>
                <a:cs typeface="Poppins"/>
                <a:sym typeface="Poppins"/>
              </a:rPr>
              <a:t>engaging</a:t>
            </a:r>
            <a:r>
              <a:rPr lang="en-US" sz="2000" b="0" i="0" u="none" strike="noStrike" cap="none">
                <a:solidFill>
                  <a:srgbClr val="000000"/>
                </a:solidFill>
                <a:latin typeface="Poppins"/>
                <a:ea typeface="Poppins"/>
                <a:cs typeface="Poppins"/>
                <a:sym typeface="Poppins"/>
              </a:rPr>
              <a:t>.</a:t>
            </a:r>
            <a:endParaRPr sz="2000" b="0" i="1" u="none" strike="noStrike" cap="none">
              <a:solidFill>
                <a:srgbClr val="000000"/>
              </a:solidFill>
              <a:latin typeface="Poppins"/>
              <a:ea typeface="Poppins"/>
              <a:cs typeface="Poppins"/>
              <a:sym typeface="Poppins"/>
            </a:endParaRPr>
          </a:p>
        </p:txBody>
      </p:sp>
      <p:sp>
        <p:nvSpPr>
          <p:cNvPr id="537" name="Google Shape;537;p7"/>
          <p:cNvSpPr/>
          <p:nvPr/>
        </p:nvSpPr>
        <p:spPr>
          <a:xfrm>
            <a:off x="717750" y="6084700"/>
            <a:ext cx="5110500" cy="1581300"/>
          </a:xfrm>
          <a:prstGeom prst="roundRect">
            <a:avLst>
              <a:gd name="adj" fmla="val 16667"/>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2300"/>
              <a:buFont typeface="Arial"/>
              <a:buNone/>
            </a:pPr>
            <a:r>
              <a:rPr lang="en-US" sz="2200" b="0" i="0" u="none" strike="noStrike" cap="none">
                <a:solidFill>
                  <a:schemeClr val="dk1"/>
                </a:solidFill>
                <a:latin typeface="Poppins Black"/>
                <a:ea typeface="Poppins Black"/>
                <a:cs typeface="Poppins Black"/>
                <a:sym typeface="Poppins Black"/>
              </a:rPr>
              <a:t>Umumnya dilakukan pada tahap awal iterasi pembuatan suatu produk/sistem.</a:t>
            </a:r>
            <a:endParaRPr sz="2200" b="0" i="0" u="none" strike="noStrike" cap="none">
              <a:solidFill>
                <a:srgbClr val="000000"/>
              </a:solidFill>
              <a:latin typeface="Poppins"/>
              <a:ea typeface="Poppins"/>
              <a:cs typeface="Poppins"/>
              <a:sym typeface="Poppins"/>
            </a:endParaRPr>
          </a:p>
        </p:txBody>
      </p:sp>
      <p:sp>
        <p:nvSpPr>
          <p:cNvPr id="538" name="Google Shape;538;p7"/>
          <p:cNvSpPr txBox="1"/>
          <p:nvPr/>
        </p:nvSpPr>
        <p:spPr>
          <a:xfrm>
            <a:off x="13694375" y="3211450"/>
            <a:ext cx="4025100" cy="1417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700"/>
              </a:spcBef>
              <a:spcAft>
                <a:spcPts val="0"/>
              </a:spcAft>
              <a:buClr>
                <a:srgbClr val="000000"/>
              </a:buClr>
              <a:buSzPts val="1800"/>
              <a:buFont typeface="Arial"/>
              <a:buNone/>
            </a:pPr>
            <a:r>
              <a:rPr lang="en-US" sz="1800" b="0" i="0" u="none" strike="noStrike" cap="none">
                <a:solidFill>
                  <a:srgbClr val="242424"/>
                </a:solidFill>
                <a:latin typeface="Poppins"/>
                <a:ea typeface="Poppins"/>
                <a:cs typeface="Poppins"/>
                <a:sym typeface="Poppins"/>
              </a:rPr>
              <a:t>Membantu desainer identifikasi kebutuhan spesifik dari beda tipe persona. Serta membuat keputusan dengan lebih efektif.</a:t>
            </a:r>
            <a:endParaRPr sz="1800" b="0" i="0" u="none" strike="noStrike" cap="none">
              <a:solidFill>
                <a:srgbClr val="242424"/>
              </a:solidFill>
              <a:latin typeface="Poppins"/>
              <a:ea typeface="Poppins"/>
              <a:cs typeface="Poppins"/>
              <a:sym typeface="Poppins"/>
            </a:endParaRPr>
          </a:p>
        </p:txBody>
      </p:sp>
      <p:sp>
        <p:nvSpPr>
          <p:cNvPr id="539" name="Google Shape;539;p7"/>
          <p:cNvSpPr txBox="1"/>
          <p:nvPr/>
        </p:nvSpPr>
        <p:spPr>
          <a:xfrm>
            <a:off x="13707850" y="5317650"/>
            <a:ext cx="4240200" cy="1417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700"/>
              </a:spcBef>
              <a:spcAft>
                <a:spcPts val="0"/>
              </a:spcAft>
              <a:buClr>
                <a:srgbClr val="000000"/>
              </a:buClr>
              <a:buSzPts val="1800"/>
              <a:buFont typeface="Arial"/>
              <a:buNone/>
            </a:pPr>
            <a:r>
              <a:rPr lang="en-US" sz="1800" b="0" i="0" u="none" strike="noStrike" cap="none">
                <a:solidFill>
                  <a:srgbClr val="242424"/>
                </a:solidFill>
                <a:latin typeface="Poppins"/>
                <a:ea typeface="Poppins"/>
                <a:cs typeface="Poppins"/>
                <a:sym typeface="Poppins"/>
              </a:rPr>
              <a:t>Memberi informasi penting bagi tim marketing/sales terkait media yang potensial untuk promosi ke target yang berbeda-beda.</a:t>
            </a:r>
            <a:endParaRPr sz="1800" b="0" i="0" u="none" strike="noStrike" cap="none">
              <a:solidFill>
                <a:srgbClr val="242424"/>
              </a:solidFill>
              <a:latin typeface="Poppins"/>
              <a:ea typeface="Poppins"/>
              <a:cs typeface="Poppins"/>
              <a:sym typeface="Poppins"/>
            </a:endParaRPr>
          </a:p>
        </p:txBody>
      </p:sp>
      <p:grpSp>
        <p:nvGrpSpPr>
          <p:cNvPr id="540" name="Google Shape;540;p7"/>
          <p:cNvGrpSpPr/>
          <p:nvPr/>
        </p:nvGrpSpPr>
        <p:grpSpPr>
          <a:xfrm>
            <a:off x="11842900" y="2495912"/>
            <a:ext cx="2177287" cy="5357750"/>
            <a:chOff x="11842900" y="2495912"/>
            <a:chExt cx="2177287" cy="5357750"/>
          </a:xfrm>
        </p:grpSpPr>
        <p:sp>
          <p:nvSpPr>
            <p:cNvPr id="541" name="Google Shape;541;p7"/>
            <p:cNvSpPr/>
            <p:nvPr/>
          </p:nvSpPr>
          <p:spPr>
            <a:xfrm rot="-3226330">
              <a:off x="12269110" y="2631181"/>
              <a:ext cx="1172594" cy="1651243"/>
            </a:xfrm>
            <a:prstGeom prst="arc">
              <a:avLst>
                <a:gd name="adj1" fmla="val 16200000"/>
                <a:gd name="adj2" fmla="val 1644908"/>
              </a:avLst>
            </a:prstGeom>
            <a:noFill/>
            <a:ln w="19050" cap="flat" cmpd="sng">
              <a:solidFill>
                <a:srgbClr val="000000"/>
              </a:solidFill>
              <a:prstDash val="dash"/>
              <a:round/>
              <a:headEnd type="none" w="sm" len="sm"/>
              <a:tailEnd type="triangl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
            <p:cNvSpPr/>
            <p:nvPr/>
          </p:nvSpPr>
          <p:spPr>
            <a:xfrm rot="-8100000" flipH="1">
              <a:off x="12464341" y="6049409"/>
              <a:ext cx="1143392" cy="1640205"/>
            </a:xfrm>
            <a:prstGeom prst="arc">
              <a:avLst>
                <a:gd name="adj1" fmla="val 16200000"/>
                <a:gd name="adj2" fmla="val 1644908"/>
              </a:avLst>
            </a:prstGeom>
            <a:noFill/>
            <a:ln w="19050" cap="flat" cmpd="sng">
              <a:solidFill>
                <a:srgbClr val="000000"/>
              </a:solidFill>
              <a:prstDash val="dash"/>
              <a:round/>
              <a:headEnd type="none" w="sm" len="sm"/>
              <a:tailEnd type="triangl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3" name="Google Shape;543;p7"/>
          <p:cNvSpPr txBox="1"/>
          <p:nvPr/>
        </p:nvSpPr>
        <p:spPr>
          <a:xfrm>
            <a:off x="13867900" y="7177900"/>
            <a:ext cx="42402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1700"/>
              </a:spcBef>
              <a:spcAft>
                <a:spcPts val="0"/>
              </a:spcAft>
              <a:buClr>
                <a:srgbClr val="000000"/>
              </a:buClr>
              <a:buSzPts val="1800"/>
              <a:buFont typeface="Arial"/>
              <a:buNone/>
            </a:pPr>
            <a:r>
              <a:rPr lang="en-US" sz="1800" b="0" i="0" u="none" strike="noStrike" cap="none">
                <a:solidFill>
                  <a:srgbClr val="242424"/>
                </a:solidFill>
                <a:latin typeface="Poppins"/>
                <a:ea typeface="Poppins"/>
                <a:cs typeface="Poppins"/>
                <a:sym typeface="Poppins"/>
              </a:rPr>
              <a:t>Dll.</a:t>
            </a:r>
            <a:endParaRPr sz="1800" b="0" i="0" u="none" strike="noStrike" cap="none">
              <a:solidFill>
                <a:srgbClr val="242424"/>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
          <p:cNvSpPr txBox="1"/>
          <p:nvPr/>
        </p:nvSpPr>
        <p:spPr>
          <a:xfrm>
            <a:off x="5779961" y="510206"/>
            <a:ext cx="4779000" cy="13083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8499" b="0" i="0" u="sng" strike="noStrike" cap="none">
                <a:solidFill>
                  <a:srgbClr val="B7B7B7"/>
                </a:solidFill>
                <a:latin typeface="Poppins Black"/>
                <a:ea typeface="Poppins Black"/>
                <a:cs typeface="Poppins Black"/>
                <a:sym typeface="Poppins Black"/>
              </a:rPr>
              <a:t>Outline</a:t>
            </a:r>
            <a:endParaRPr sz="1400" b="0" i="0" u="sng" strike="noStrike" cap="none">
              <a:solidFill>
                <a:srgbClr val="B7B7B7"/>
              </a:solidFill>
              <a:latin typeface="Poppins Black"/>
              <a:ea typeface="Poppins Black"/>
              <a:cs typeface="Poppins Black"/>
              <a:sym typeface="Poppins Black"/>
            </a:endParaRPr>
          </a:p>
        </p:txBody>
      </p:sp>
      <p:sp>
        <p:nvSpPr>
          <p:cNvPr id="549" name="Google Shape;549;p8"/>
          <p:cNvSpPr txBox="1"/>
          <p:nvPr/>
        </p:nvSpPr>
        <p:spPr>
          <a:xfrm>
            <a:off x="2012770" y="2861850"/>
            <a:ext cx="71313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itu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550" name="Google Shape;550;p8"/>
          <p:cNvSpPr txBox="1"/>
          <p:nvPr/>
        </p:nvSpPr>
        <p:spPr>
          <a:xfrm>
            <a:off x="2012775" y="4128000"/>
            <a:ext cx="119859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rgbClr val="000000"/>
              </a:buClr>
              <a:buSzPts val="8499"/>
              <a:buFont typeface="Arial"/>
              <a:buNone/>
            </a:pPr>
            <a:r>
              <a:rPr lang="en-US" sz="2500" b="0" i="0" u="none" strike="noStrike" cap="none">
                <a:solidFill>
                  <a:srgbClr val="B7B7B7"/>
                </a:solidFill>
                <a:latin typeface="Poppins Black"/>
                <a:ea typeface="Poppins Black"/>
                <a:cs typeface="Poppins Black"/>
                <a:sym typeface="Poppins Black"/>
              </a:rPr>
              <a:t>Apa kegunaan </a:t>
            </a:r>
            <a:r>
              <a:rPr lang="en-US" sz="2500" b="0" i="1" u="none" strike="noStrike" cap="none">
                <a:solidFill>
                  <a:srgbClr val="B7B7B7"/>
                </a:solidFill>
                <a:latin typeface="Poppins Black"/>
                <a:ea typeface="Poppins Black"/>
                <a:cs typeface="Poppins Black"/>
                <a:sym typeface="Poppins Black"/>
              </a:rPr>
              <a:t>User Persona?</a:t>
            </a:r>
            <a:endParaRPr sz="2500" b="0" i="1" u="none" strike="noStrike" cap="none">
              <a:solidFill>
                <a:srgbClr val="B7B7B7"/>
              </a:solidFill>
              <a:latin typeface="Poppins Black"/>
              <a:ea typeface="Poppins Black"/>
              <a:cs typeface="Poppins Black"/>
              <a:sym typeface="Poppins Black"/>
            </a:endParaRPr>
          </a:p>
        </p:txBody>
      </p:sp>
      <p:sp>
        <p:nvSpPr>
          <p:cNvPr id="551" name="Google Shape;551;p8"/>
          <p:cNvSpPr txBox="1"/>
          <p:nvPr/>
        </p:nvSpPr>
        <p:spPr>
          <a:xfrm>
            <a:off x="2012774" y="5432575"/>
            <a:ext cx="13210500" cy="384900"/>
          </a:xfrm>
          <a:prstGeom prst="rect">
            <a:avLst/>
          </a:prstGeom>
          <a:noFill/>
          <a:ln>
            <a:noFill/>
          </a:ln>
        </p:spPr>
        <p:txBody>
          <a:bodyPr spcFirstLastPara="1" wrap="square" lIns="0" tIns="0" rIns="0" bIns="0" anchor="t" anchorCtr="0">
            <a:spAutoFit/>
          </a:bodyPr>
          <a:lstStyle/>
          <a:p>
            <a:pPr marL="0" marR="0" lvl="0" indent="0" algn="l" rtl="0">
              <a:lnSpc>
                <a:spcPct val="130003"/>
              </a:lnSpc>
              <a:spcBef>
                <a:spcPts val="0"/>
              </a:spcBef>
              <a:spcAft>
                <a:spcPts val="0"/>
              </a:spcAft>
              <a:buClr>
                <a:schemeClr val="dk1"/>
              </a:buClr>
              <a:buSzPts val="8499"/>
              <a:buFont typeface="Arial"/>
              <a:buNone/>
            </a:pPr>
            <a:r>
              <a:rPr lang="en-US" sz="2500" b="0" i="0" u="none" strike="noStrike" cap="none">
                <a:solidFill>
                  <a:schemeClr val="dk1"/>
                </a:solidFill>
                <a:latin typeface="Poppins Black"/>
                <a:ea typeface="Poppins Black"/>
                <a:cs typeface="Poppins Black"/>
                <a:sym typeface="Poppins Black"/>
              </a:rPr>
              <a:t>Sejarah &amp; 4 Perspektif </a:t>
            </a:r>
            <a:r>
              <a:rPr lang="en-US" sz="2500" b="0" i="1" u="none" strike="noStrike" cap="none">
                <a:solidFill>
                  <a:schemeClr val="dk1"/>
                </a:solidFill>
                <a:latin typeface="Poppins Black"/>
                <a:ea typeface="Poppins Black"/>
                <a:cs typeface="Poppins Black"/>
                <a:sym typeface="Poppins Black"/>
              </a:rPr>
              <a:t>User Persona</a:t>
            </a:r>
            <a:endParaRPr sz="2500" b="0" i="1" u="none" strike="noStrike" cap="none">
              <a:solidFill>
                <a:schemeClr val="dk1"/>
              </a:solidFill>
              <a:latin typeface="Poppins Black"/>
              <a:ea typeface="Poppins Black"/>
              <a:cs typeface="Poppins Black"/>
              <a:sym typeface="Poppins Black"/>
            </a:endParaRPr>
          </a:p>
        </p:txBody>
      </p:sp>
      <p:sp>
        <p:nvSpPr>
          <p:cNvPr id="552" name="Google Shape;552;p8"/>
          <p:cNvSpPr txBox="1"/>
          <p:nvPr/>
        </p:nvSpPr>
        <p:spPr>
          <a:xfrm>
            <a:off x="2012774" y="6737725"/>
            <a:ext cx="160554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8499"/>
              <a:buFont typeface="Arial"/>
              <a:buNone/>
            </a:pPr>
            <a:r>
              <a:rPr lang="en-US" sz="2500" b="0" i="0" u="none" strike="noStrike" cap="none">
                <a:solidFill>
                  <a:srgbClr val="B7B7B7"/>
                </a:solidFill>
                <a:latin typeface="Poppins Black"/>
                <a:ea typeface="Poppins Black"/>
                <a:cs typeface="Poppins Black"/>
                <a:sym typeface="Poppins Black"/>
              </a:rPr>
              <a:t>Bagaimana cara membuat </a:t>
            </a:r>
            <a:r>
              <a:rPr lang="en-US" sz="2500" b="0" i="1" u="none" strike="noStrike" cap="none">
                <a:solidFill>
                  <a:srgbClr val="B7B7B7"/>
                </a:solidFill>
                <a:latin typeface="Poppins Black"/>
                <a:ea typeface="Poppins Black"/>
                <a:cs typeface="Poppins Black"/>
                <a:sym typeface="Poppins Black"/>
              </a:rPr>
              <a:t>User Persona? </a:t>
            </a:r>
            <a:endParaRPr sz="2500" b="0" i="1" u="none" strike="noStrike" cap="none">
              <a:solidFill>
                <a:srgbClr val="B7B7B7"/>
              </a:solidFill>
              <a:latin typeface="Poppins Black"/>
              <a:ea typeface="Poppins Black"/>
              <a:cs typeface="Poppins Black"/>
              <a:sym typeface="Poppins Black"/>
            </a:endParaRPr>
          </a:p>
        </p:txBody>
      </p:sp>
      <p:grpSp>
        <p:nvGrpSpPr>
          <p:cNvPr id="553" name="Google Shape;553;p8"/>
          <p:cNvGrpSpPr/>
          <p:nvPr/>
        </p:nvGrpSpPr>
        <p:grpSpPr>
          <a:xfrm>
            <a:off x="1272915" y="2788469"/>
            <a:ext cx="551514" cy="531666"/>
            <a:chOff x="4464775" y="3806475"/>
            <a:chExt cx="477625" cy="481800"/>
          </a:xfrm>
        </p:grpSpPr>
        <p:sp>
          <p:nvSpPr>
            <p:cNvPr id="554" name="Google Shape;554;p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55" name="Google Shape;555;p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56" name="Google Shape;556;p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57" name="Google Shape;557;p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58" name="Google Shape;558;p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59" name="Google Shape;559;p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60" name="Google Shape;560;p8"/>
          <p:cNvGrpSpPr/>
          <p:nvPr/>
        </p:nvGrpSpPr>
        <p:grpSpPr>
          <a:xfrm>
            <a:off x="1272915" y="4054619"/>
            <a:ext cx="551514" cy="531666"/>
            <a:chOff x="4464775" y="3806475"/>
            <a:chExt cx="477625" cy="481800"/>
          </a:xfrm>
        </p:grpSpPr>
        <p:sp>
          <p:nvSpPr>
            <p:cNvPr id="561" name="Google Shape;561;p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2" name="Google Shape;562;p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3" name="Google Shape;563;p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4" name="Google Shape;564;p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5" name="Google Shape;565;p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6" name="Google Shape;566;p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67" name="Google Shape;567;p8"/>
          <p:cNvGrpSpPr/>
          <p:nvPr/>
        </p:nvGrpSpPr>
        <p:grpSpPr>
          <a:xfrm>
            <a:off x="1272915" y="5359194"/>
            <a:ext cx="551514" cy="531666"/>
            <a:chOff x="4464775" y="3806475"/>
            <a:chExt cx="477625" cy="481800"/>
          </a:xfrm>
        </p:grpSpPr>
        <p:sp>
          <p:nvSpPr>
            <p:cNvPr id="568" name="Google Shape;568;p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69" name="Google Shape;569;p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0" name="Google Shape;570;p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1" name="Google Shape;571;p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2" name="Google Shape;572;p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3" name="Google Shape;573;p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F1C232"/>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grpSp>
        <p:nvGrpSpPr>
          <p:cNvPr id="574" name="Google Shape;574;p8"/>
          <p:cNvGrpSpPr/>
          <p:nvPr/>
        </p:nvGrpSpPr>
        <p:grpSpPr>
          <a:xfrm>
            <a:off x="1272915" y="6663769"/>
            <a:ext cx="551514" cy="531666"/>
            <a:chOff x="4464775" y="3806475"/>
            <a:chExt cx="477625" cy="481800"/>
          </a:xfrm>
        </p:grpSpPr>
        <p:sp>
          <p:nvSpPr>
            <p:cNvPr id="575" name="Google Shape;575;p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6" name="Google Shape;576;p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7" name="Google Shape;577;p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8" name="Google Shape;578;p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79" name="Google Shape;579;p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sp>
          <p:nvSpPr>
            <p:cNvPr id="580" name="Google Shape;580;p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CCCCC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CCCCCC"/>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85" name="Google Shape;585;p9"/>
          <p:cNvGrpSpPr/>
          <p:nvPr/>
        </p:nvGrpSpPr>
        <p:grpSpPr>
          <a:xfrm>
            <a:off x="1082150" y="1256475"/>
            <a:ext cx="6213600" cy="4657225"/>
            <a:chOff x="1082150" y="1256475"/>
            <a:chExt cx="6213600" cy="4657225"/>
          </a:xfrm>
        </p:grpSpPr>
        <p:sp>
          <p:nvSpPr>
            <p:cNvPr id="586" name="Google Shape;586;p9"/>
            <p:cNvSpPr/>
            <p:nvPr/>
          </p:nvSpPr>
          <p:spPr>
            <a:xfrm>
              <a:off x="1082150" y="1256475"/>
              <a:ext cx="6213600" cy="15813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500" b="0" i="1" u="none" strike="noStrike" cap="none">
                  <a:solidFill>
                    <a:srgbClr val="000000"/>
                  </a:solidFill>
                  <a:latin typeface="Poppins Black"/>
                  <a:ea typeface="Poppins Black"/>
                  <a:cs typeface="Poppins Black"/>
                  <a:sym typeface="Poppins Black"/>
                </a:rPr>
                <a:t>User Persona</a:t>
              </a:r>
              <a:r>
                <a:rPr lang="en-US" sz="2500" b="0" i="0" u="none" strike="noStrike" cap="none">
                  <a:solidFill>
                    <a:srgbClr val="000000"/>
                  </a:solidFill>
                  <a:latin typeface="Poppins Black"/>
                  <a:ea typeface="Poppins Black"/>
                  <a:cs typeface="Poppins Black"/>
                  <a:sym typeface="Poppins Black"/>
                </a:rPr>
                <a:t> </a:t>
              </a:r>
              <a:r>
                <a:rPr lang="en-US" sz="2500">
                  <a:latin typeface="Poppins Black"/>
                  <a:ea typeface="Poppins Black"/>
                  <a:cs typeface="Poppins Black"/>
                  <a:sym typeface="Poppins Black"/>
                </a:rPr>
                <a:t>mulai populer</a:t>
              </a:r>
              <a:r>
                <a:rPr lang="en-US" sz="2500" b="0" i="0" u="none" strike="noStrike" cap="none">
                  <a:solidFill>
                    <a:srgbClr val="000000"/>
                  </a:solidFill>
                  <a:latin typeface="Poppins Black"/>
                  <a:ea typeface="Poppins Black"/>
                  <a:cs typeface="Poppins Black"/>
                  <a:sym typeface="Poppins Black"/>
                </a:rPr>
                <a:t> pada </a:t>
              </a:r>
              <a:r>
                <a:rPr lang="en-US" sz="2500">
                  <a:latin typeface="Poppins Black"/>
                  <a:ea typeface="Poppins Black"/>
                  <a:cs typeface="Poppins Black"/>
                  <a:sym typeface="Poppins Black"/>
                </a:rPr>
                <a:t>tahun 9</a:t>
              </a:r>
              <a:r>
                <a:rPr lang="en-US" sz="2500" b="0" i="0" u="none" strike="noStrike" cap="none">
                  <a:solidFill>
                    <a:srgbClr val="000000"/>
                  </a:solidFill>
                  <a:latin typeface="Poppins Black"/>
                  <a:ea typeface="Poppins Black"/>
                  <a:cs typeface="Poppins Black"/>
                  <a:sym typeface="Poppins Black"/>
                </a:rPr>
                <a:t>0-an</a:t>
              </a:r>
              <a:r>
                <a:rPr lang="en-US" sz="2500">
                  <a:latin typeface="Poppins Black"/>
                  <a:ea typeface="Poppins Black"/>
                  <a:cs typeface="Poppins Black"/>
                  <a:sym typeface="Poppins Black"/>
                </a:rPr>
                <a:t>. Awalnya ditemukan </a:t>
              </a:r>
              <a:r>
                <a:rPr lang="en-US" sz="2500" b="0" i="0" u="none" strike="noStrike" cap="none">
                  <a:solidFill>
                    <a:srgbClr val="000000"/>
                  </a:solidFill>
                  <a:latin typeface="Poppins Black"/>
                  <a:ea typeface="Poppins Black"/>
                  <a:cs typeface="Poppins Black"/>
                  <a:sym typeface="Poppins Black"/>
                </a:rPr>
                <a:t>oleh Alan Cooper </a:t>
              </a:r>
              <a:r>
                <a:rPr lang="en-US" sz="2000" b="0" i="0" u="none" strike="noStrike" cap="none">
                  <a:solidFill>
                    <a:schemeClr val="dk1"/>
                  </a:solidFill>
                  <a:latin typeface="Poppins"/>
                  <a:ea typeface="Poppins"/>
                  <a:cs typeface="Poppins"/>
                  <a:sym typeface="Poppins"/>
                </a:rPr>
                <a:t>(</a:t>
              </a:r>
              <a:r>
                <a:rPr lang="en-US" sz="2000" b="0" i="1" u="none" strike="noStrike" cap="none">
                  <a:solidFill>
                    <a:schemeClr val="dk1"/>
                  </a:solidFill>
                  <a:latin typeface="Poppins"/>
                  <a:ea typeface="Poppins"/>
                  <a:cs typeface="Poppins"/>
                  <a:sym typeface="Poppins"/>
                </a:rPr>
                <a:t>Software designer &amp; programmer</a:t>
              </a:r>
              <a:r>
                <a:rPr lang="en-US" sz="2000" b="0" i="0" u="none" strike="noStrike" cap="none">
                  <a:solidFill>
                    <a:schemeClr val="dk1"/>
                  </a:solidFill>
                  <a:latin typeface="Poppins"/>
                  <a:ea typeface="Poppins"/>
                  <a:cs typeface="Poppins"/>
                  <a:sym typeface="Poppins"/>
                </a:rPr>
                <a:t> dari Amerika)</a:t>
              </a:r>
              <a:endParaRPr sz="2000" b="0" i="0" u="none" strike="noStrike" cap="none">
                <a:solidFill>
                  <a:schemeClr val="dk1"/>
                </a:solidFill>
                <a:latin typeface="Poppins"/>
                <a:ea typeface="Poppins"/>
                <a:cs typeface="Poppins"/>
                <a:sym typeface="Poppins"/>
              </a:endParaRPr>
            </a:p>
            <a:p>
              <a:pPr marL="0" marR="0" lvl="0" indent="0" algn="ctr" rtl="0">
                <a:lnSpc>
                  <a:spcPct val="115000"/>
                </a:lnSpc>
                <a:spcBef>
                  <a:spcPts val="0"/>
                </a:spcBef>
                <a:spcAft>
                  <a:spcPts val="0"/>
                </a:spcAft>
                <a:buClr>
                  <a:srgbClr val="000000"/>
                </a:buClr>
                <a:buSzPts val="2300"/>
                <a:buFont typeface="Arial"/>
                <a:buNone/>
              </a:pPr>
              <a:endParaRPr sz="2500" b="0" i="1" u="none" strike="noStrike" cap="none">
                <a:solidFill>
                  <a:srgbClr val="000000"/>
                </a:solidFill>
                <a:latin typeface="Poppins Black"/>
                <a:ea typeface="Poppins Black"/>
                <a:cs typeface="Poppins Black"/>
                <a:sym typeface="Poppins Black"/>
              </a:endParaRPr>
            </a:p>
          </p:txBody>
        </p:sp>
        <p:pic>
          <p:nvPicPr>
            <p:cNvPr id="587" name="Google Shape;587;p9"/>
            <p:cNvPicPr preferRelativeResize="0"/>
            <p:nvPr/>
          </p:nvPicPr>
          <p:blipFill rotWithShape="1">
            <a:blip r:embed="rId3">
              <a:alphaModFix/>
            </a:blip>
            <a:srcRect/>
            <a:stretch/>
          </p:blipFill>
          <p:spPr>
            <a:xfrm>
              <a:off x="2215000" y="2632675"/>
              <a:ext cx="3281025" cy="3281025"/>
            </a:xfrm>
            <a:prstGeom prst="rect">
              <a:avLst/>
            </a:prstGeom>
            <a:noFill/>
            <a:ln>
              <a:noFill/>
            </a:ln>
          </p:spPr>
        </p:pic>
      </p:grpSp>
      <p:sp>
        <p:nvSpPr>
          <p:cNvPr id="588" name="Google Shape;588;p9"/>
          <p:cNvSpPr/>
          <p:nvPr/>
        </p:nvSpPr>
        <p:spPr>
          <a:xfrm>
            <a:off x="714550" y="6992525"/>
            <a:ext cx="4167600" cy="19992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dk1"/>
              </a:buClr>
              <a:buSzPts val="1800"/>
              <a:buFont typeface="Arial"/>
              <a:buNone/>
            </a:pPr>
            <a:r>
              <a:rPr lang="en-US" sz="1800" b="0" i="0" u="none" strike="noStrike" cap="none">
                <a:solidFill>
                  <a:srgbClr val="1A1A1A"/>
                </a:solidFill>
                <a:latin typeface="Poppins"/>
                <a:ea typeface="Poppins"/>
                <a:cs typeface="Poppins"/>
                <a:sym typeface="Poppins"/>
              </a:rPr>
              <a:t>Bertemu dan berinteraksi langsung dengan user merupakan hal yang belum umum dilakukan oleh tim </a:t>
            </a:r>
            <a:r>
              <a:rPr lang="en-US" sz="1800" b="0" i="1" u="none" strike="noStrike" cap="none">
                <a:solidFill>
                  <a:srgbClr val="1A1A1A"/>
                </a:solidFill>
                <a:latin typeface="Poppins"/>
                <a:ea typeface="Poppins"/>
                <a:cs typeface="Poppins"/>
                <a:sym typeface="Poppins"/>
              </a:rPr>
              <a:t>development </a:t>
            </a:r>
            <a:r>
              <a:rPr lang="en-US" sz="1800" b="0" i="0" u="none" strike="noStrike" cap="none">
                <a:solidFill>
                  <a:srgbClr val="1A1A1A"/>
                </a:solidFill>
                <a:latin typeface="Poppins"/>
                <a:ea typeface="Poppins"/>
                <a:cs typeface="Poppins"/>
                <a:sym typeface="Poppins"/>
              </a:rPr>
              <a:t>di masa lalu. </a:t>
            </a:r>
            <a:endParaRPr sz="1800" b="0" i="0" u="none" strike="noStrike" cap="none">
              <a:solidFill>
                <a:srgbClr val="1A1A1A"/>
              </a:solidFill>
              <a:latin typeface="Poppins"/>
              <a:ea typeface="Poppins"/>
              <a:cs typeface="Poppins"/>
              <a:sym typeface="Poppins"/>
            </a:endParaRPr>
          </a:p>
        </p:txBody>
      </p:sp>
      <p:sp>
        <p:nvSpPr>
          <p:cNvPr id="589" name="Google Shape;589;p9"/>
          <p:cNvSpPr/>
          <p:nvPr/>
        </p:nvSpPr>
        <p:spPr>
          <a:xfrm>
            <a:off x="9703138" y="7201475"/>
            <a:ext cx="3453000" cy="15813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1800" b="0" i="1" u="none" strike="noStrike" cap="none">
                <a:solidFill>
                  <a:schemeClr val="dk1"/>
                </a:solidFill>
                <a:latin typeface="Poppins"/>
                <a:ea typeface="Poppins"/>
                <a:cs typeface="Poppins"/>
                <a:sym typeface="Poppins"/>
              </a:rPr>
              <a:t>User persona</a:t>
            </a:r>
            <a:r>
              <a:rPr lang="en-US" sz="1800" b="0" i="0" u="none" strike="noStrike" cap="none">
                <a:solidFill>
                  <a:schemeClr val="dk1"/>
                </a:solidFill>
                <a:latin typeface="Poppins"/>
                <a:ea typeface="Poppins"/>
                <a:cs typeface="Poppins"/>
                <a:sym typeface="Poppins"/>
              </a:rPr>
              <a:t> menampilkan karakteristik target users berdasarkan berbagai atribut yang kongkrit. </a:t>
            </a:r>
            <a:endParaRPr sz="1800" b="0" i="0" u="none" strike="noStrike" cap="none">
              <a:solidFill>
                <a:schemeClr val="dk1"/>
              </a:solidFill>
              <a:latin typeface="Poppins"/>
              <a:ea typeface="Poppins"/>
              <a:cs typeface="Poppins"/>
              <a:sym typeface="Poppins"/>
            </a:endParaRPr>
          </a:p>
        </p:txBody>
      </p:sp>
      <p:sp>
        <p:nvSpPr>
          <p:cNvPr id="590" name="Google Shape;590;p9"/>
          <p:cNvSpPr/>
          <p:nvPr/>
        </p:nvSpPr>
        <p:spPr>
          <a:xfrm>
            <a:off x="13934275" y="7243025"/>
            <a:ext cx="3681300" cy="14982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Memberikan gambaran secara jelas kepada development team terkait arah pengembangan produk.</a:t>
            </a:r>
            <a:endParaRPr sz="1800" b="0" i="0" u="none" strike="noStrike" cap="none">
              <a:solidFill>
                <a:schemeClr val="dk1"/>
              </a:solidFill>
              <a:latin typeface="Poppins"/>
              <a:ea typeface="Poppins"/>
              <a:cs typeface="Poppins"/>
              <a:sym typeface="Poppins"/>
            </a:endParaRPr>
          </a:p>
        </p:txBody>
      </p:sp>
      <p:sp>
        <p:nvSpPr>
          <p:cNvPr id="591" name="Google Shape;591;p9"/>
          <p:cNvSpPr/>
          <p:nvPr/>
        </p:nvSpPr>
        <p:spPr>
          <a:xfrm>
            <a:off x="5762775" y="5295900"/>
            <a:ext cx="8684700" cy="15813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a:solidFill>
                  <a:srgbClr val="000000"/>
                </a:solidFill>
                <a:latin typeface="Poppins Black"/>
                <a:ea typeface="Poppins Black"/>
                <a:cs typeface="Poppins Black"/>
                <a:sym typeface="Poppins Black"/>
              </a:rPr>
              <a:t>Lalu konsep </a:t>
            </a:r>
            <a:r>
              <a:rPr lang="en-US" sz="2300" b="0" i="1" u="none" strike="noStrike" cap="none">
                <a:solidFill>
                  <a:srgbClr val="000000"/>
                </a:solidFill>
                <a:latin typeface="Poppins Black"/>
                <a:ea typeface="Poppins Black"/>
                <a:cs typeface="Poppins Black"/>
                <a:sym typeface="Poppins Black"/>
              </a:rPr>
              <a:t>User Persona</a:t>
            </a:r>
            <a:r>
              <a:rPr lang="en-US" sz="2300" b="0" i="0" u="none" strike="noStrike" cap="none">
                <a:solidFill>
                  <a:srgbClr val="000000"/>
                </a:solidFill>
                <a:latin typeface="Poppins Black"/>
                <a:ea typeface="Poppins Black"/>
                <a:cs typeface="Poppins Black"/>
                <a:sym typeface="Poppins Black"/>
              </a:rPr>
              <a:t> mulai populer pada masa itu karena beberapa hal di bawah ini…</a:t>
            </a:r>
            <a:endParaRPr sz="2300" b="0" i="0" u="none" strike="noStrike" cap="none">
              <a:solidFill>
                <a:srgbClr val="000000"/>
              </a:solidFill>
              <a:latin typeface="Poppins Black"/>
              <a:ea typeface="Poppins Black"/>
              <a:cs typeface="Poppins Black"/>
              <a:sym typeface="Poppins Black"/>
            </a:endParaRPr>
          </a:p>
        </p:txBody>
      </p:sp>
      <p:sp>
        <p:nvSpPr>
          <p:cNvPr id="592" name="Google Shape;592;p9"/>
          <p:cNvSpPr txBox="1"/>
          <p:nvPr/>
        </p:nvSpPr>
        <p:spPr>
          <a:xfrm>
            <a:off x="5489950" y="7124075"/>
            <a:ext cx="3453000" cy="17361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0" i="1" u="none" strike="noStrike" cap="none">
                <a:solidFill>
                  <a:schemeClr val="dk1"/>
                </a:solidFill>
                <a:latin typeface="Poppins"/>
                <a:ea typeface="Poppins"/>
                <a:cs typeface="Poppins"/>
                <a:sym typeface="Poppins"/>
              </a:rPr>
              <a:t>Research</a:t>
            </a:r>
            <a:r>
              <a:rPr lang="en-US" sz="1800" b="0" i="0" u="none" strike="noStrike" cap="none">
                <a:solidFill>
                  <a:schemeClr val="dk1"/>
                </a:solidFill>
                <a:latin typeface="Poppins"/>
                <a:ea typeface="Poppins"/>
                <a:cs typeface="Poppins"/>
                <a:sym typeface="Poppins"/>
              </a:rPr>
              <a:t> pada masa itu dilakukan oleh </a:t>
            </a:r>
            <a:r>
              <a:rPr lang="en-US" sz="1800" b="0" i="1" u="none" strike="noStrike" cap="none">
                <a:solidFill>
                  <a:schemeClr val="dk1"/>
                </a:solidFill>
                <a:latin typeface="Poppins"/>
                <a:ea typeface="Poppins"/>
                <a:cs typeface="Poppins"/>
                <a:sym typeface="Poppins"/>
              </a:rPr>
              <a:t>external research agency </a:t>
            </a:r>
            <a:r>
              <a:rPr lang="en-US" sz="1800" b="0" i="0" u="none" strike="noStrike" cap="none">
                <a:solidFill>
                  <a:schemeClr val="dk1"/>
                </a:solidFill>
                <a:latin typeface="Poppins"/>
                <a:ea typeface="Poppins"/>
                <a:cs typeface="Poppins"/>
                <a:sym typeface="Poppins"/>
              </a:rPr>
              <a:t>sebagai jembatan antara </a:t>
            </a:r>
            <a:r>
              <a:rPr lang="en-US" sz="1800" b="0" i="1" u="none" strike="noStrike" cap="none">
                <a:solidFill>
                  <a:schemeClr val="dk1"/>
                </a:solidFill>
                <a:latin typeface="Poppins"/>
                <a:ea typeface="Poppins"/>
                <a:cs typeface="Poppins"/>
                <a:sym typeface="Poppins"/>
              </a:rPr>
              <a:t>user</a:t>
            </a:r>
            <a:r>
              <a:rPr lang="en-US" sz="1800" b="0" i="0" u="none" strike="noStrike" cap="none">
                <a:solidFill>
                  <a:schemeClr val="dk1"/>
                </a:solidFill>
                <a:latin typeface="Poppins"/>
                <a:ea typeface="Poppins"/>
                <a:cs typeface="Poppins"/>
                <a:sym typeface="Poppins"/>
              </a:rPr>
              <a:t> dengan </a:t>
            </a:r>
            <a:r>
              <a:rPr lang="en-US" sz="1800" b="0" i="1" u="none" strike="noStrike" cap="none">
                <a:solidFill>
                  <a:schemeClr val="dk1"/>
                </a:solidFill>
                <a:latin typeface="Poppins"/>
                <a:ea typeface="Poppins"/>
                <a:cs typeface="Poppins"/>
                <a:sym typeface="Poppins"/>
              </a:rPr>
              <a:t>developer</a:t>
            </a:r>
            <a:r>
              <a:rPr lang="en-US" sz="1800" b="0" i="0" u="none" strike="noStrike" cap="none">
                <a:solidFill>
                  <a:schemeClr val="dk1"/>
                </a:solidFill>
                <a:latin typeface="Poppins"/>
                <a:ea typeface="Poppins"/>
                <a:cs typeface="Poppins"/>
                <a:sym typeface="Poppins"/>
              </a:rPr>
              <a:t>.</a:t>
            </a:r>
            <a:endParaRPr sz="1800" b="0" i="0" u="none" strike="noStrike" cap="none">
              <a:solidFill>
                <a:schemeClr val="dk1"/>
              </a:solidFill>
              <a:latin typeface="Poppins"/>
              <a:ea typeface="Poppins"/>
              <a:cs typeface="Poppins"/>
              <a:sym typeface="Poppins"/>
            </a:endParaRPr>
          </a:p>
        </p:txBody>
      </p:sp>
      <p:grpSp>
        <p:nvGrpSpPr>
          <p:cNvPr id="593" name="Google Shape;593;p9"/>
          <p:cNvGrpSpPr/>
          <p:nvPr/>
        </p:nvGrpSpPr>
        <p:grpSpPr>
          <a:xfrm>
            <a:off x="6279325" y="3080050"/>
            <a:ext cx="5122550" cy="1581300"/>
            <a:chOff x="6279325" y="3080050"/>
            <a:chExt cx="5122550" cy="1581300"/>
          </a:xfrm>
        </p:grpSpPr>
        <p:sp>
          <p:nvSpPr>
            <p:cNvPr id="594" name="Google Shape;594;p9"/>
            <p:cNvSpPr/>
            <p:nvPr/>
          </p:nvSpPr>
          <p:spPr>
            <a:xfrm>
              <a:off x="7234275" y="3080050"/>
              <a:ext cx="4167600" cy="15813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000" b="0" i="0" u="none" strike="noStrike" cap="none">
                  <a:solidFill>
                    <a:srgbClr val="000000"/>
                  </a:solidFill>
                  <a:latin typeface="Poppins"/>
                  <a:ea typeface="Poppins"/>
                  <a:cs typeface="Poppins"/>
                  <a:sym typeface="Poppins"/>
                </a:rPr>
                <a:t>Identifikasi atribut </a:t>
              </a:r>
              <a:r>
                <a:rPr lang="en-US" sz="2000" b="0" i="1" u="none" strike="noStrike" cap="none">
                  <a:solidFill>
                    <a:srgbClr val="000000"/>
                  </a:solidFill>
                  <a:latin typeface="Poppins"/>
                  <a:ea typeface="Poppins"/>
                  <a:cs typeface="Poppins"/>
                  <a:sym typeface="Poppins"/>
                </a:rPr>
                <a:t>tangible</a:t>
              </a:r>
              <a:r>
                <a:rPr lang="en-US" sz="2000" b="0" i="0" u="none" strike="noStrike" cap="none">
                  <a:solidFill>
                    <a:srgbClr val="000000"/>
                  </a:solidFill>
                  <a:latin typeface="Poppins"/>
                  <a:ea typeface="Poppins"/>
                  <a:cs typeface="Poppins"/>
                  <a:sym typeface="Poppins"/>
                </a:rPr>
                <a:t> berdasarkan karakteristik dan kebutuhan yang berbeda.  </a:t>
              </a:r>
              <a:endParaRPr sz="2000" b="0" i="0" u="none" strike="noStrike" cap="none">
                <a:solidFill>
                  <a:srgbClr val="000000"/>
                </a:solidFill>
                <a:latin typeface="Poppins"/>
                <a:ea typeface="Poppins"/>
                <a:cs typeface="Poppins"/>
                <a:sym typeface="Poppins"/>
              </a:endParaRPr>
            </a:p>
          </p:txBody>
        </p:sp>
        <p:sp>
          <p:nvSpPr>
            <p:cNvPr id="595" name="Google Shape;595;p9"/>
            <p:cNvSpPr/>
            <p:nvPr/>
          </p:nvSpPr>
          <p:spPr>
            <a:xfrm>
              <a:off x="6279325" y="3584200"/>
              <a:ext cx="664500" cy="573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9"/>
          <p:cNvGrpSpPr/>
          <p:nvPr/>
        </p:nvGrpSpPr>
        <p:grpSpPr>
          <a:xfrm>
            <a:off x="11738625" y="3003850"/>
            <a:ext cx="5016450" cy="1581300"/>
            <a:chOff x="11738625" y="3003850"/>
            <a:chExt cx="5016450" cy="1581300"/>
          </a:xfrm>
        </p:grpSpPr>
        <p:sp>
          <p:nvSpPr>
            <p:cNvPr id="597" name="Google Shape;597;p9"/>
            <p:cNvSpPr/>
            <p:nvPr/>
          </p:nvSpPr>
          <p:spPr>
            <a:xfrm>
              <a:off x="12587475" y="3003850"/>
              <a:ext cx="4167600" cy="15813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300"/>
                <a:buFont typeface="Arial"/>
                <a:buNone/>
              </a:pPr>
              <a:r>
                <a:rPr lang="en-US" sz="2000" b="0" i="0" u="none" strike="noStrike" cap="none">
                  <a:solidFill>
                    <a:srgbClr val="000000"/>
                  </a:solidFill>
                  <a:latin typeface="Poppins"/>
                  <a:ea typeface="Poppins"/>
                  <a:cs typeface="Poppins"/>
                  <a:sym typeface="Poppins"/>
                </a:rPr>
                <a:t>Menghindari desain produk berdasarkan asumsi pribadi/ kepentingan individu semata</a:t>
              </a:r>
              <a:endParaRPr sz="2000" b="0" i="0" u="none" strike="noStrike" cap="none">
                <a:solidFill>
                  <a:srgbClr val="000000"/>
                </a:solidFill>
                <a:latin typeface="Poppins"/>
                <a:ea typeface="Poppins"/>
                <a:cs typeface="Poppins"/>
                <a:sym typeface="Poppins"/>
              </a:endParaRPr>
            </a:p>
          </p:txBody>
        </p:sp>
        <p:sp>
          <p:nvSpPr>
            <p:cNvPr id="598" name="Google Shape;598;p9"/>
            <p:cNvSpPr/>
            <p:nvPr/>
          </p:nvSpPr>
          <p:spPr>
            <a:xfrm>
              <a:off x="11738625" y="3584200"/>
              <a:ext cx="664500" cy="5730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1660</Words>
  <Application>Microsoft Office PowerPoint</Application>
  <PresentationFormat>Custom</PresentationFormat>
  <Paragraphs>185</Paragraphs>
  <Slides>29</Slides>
  <Notes>29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Arvo</vt:lpstr>
      <vt:lpstr>Poppins Black</vt:lpstr>
      <vt:lpstr>Arial</vt:lpstr>
      <vt:lpstr>Poppins</vt:lpstr>
      <vt:lpstr>Montserrat Black</vt:lpstr>
      <vt:lpstr>Poppins SemiBold</vt:lpstr>
      <vt:lpstr>Montserrat</vt:lpstr>
      <vt:lpstr>Calibri</vt:lpstr>
      <vt:lpstr>Poppins Light</vt:lpstr>
      <vt:lpstr>Lexend Light</vt:lpstr>
      <vt:lpstr>Office Theme</vt:lpstr>
      <vt:lpstr>Office Theme</vt:lpstr>
      <vt:lpstr>User Persona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Persona </dc:title>
  <cp:lastModifiedBy>anugrahnur</cp:lastModifiedBy>
  <cp:revision>1</cp:revision>
  <dcterms:modified xsi:type="dcterms:W3CDTF">2024-03-25T01:53:36Z</dcterms:modified>
</cp:coreProperties>
</file>